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Dancing Script" pitchFamily="2" charset="77"/>
      <p:regular r:id="rId10"/>
      <p:bold r:id="rId11"/>
    </p:embeddedFont>
    <p:embeddedFont>
      <p:font typeface="Helvetica Neue" panose="02000503000000020004"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IYRmFG77JT913bEFAZjm+zgKS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type="tx">
  <p:cSld name="TITLE_AND_BODY">
    <p:spTree>
      <p:nvGrpSpPr>
        <p:cNvPr id="1" name="Shape 9"/>
        <p:cNvGrpSpPr/>
        <p:nvPr/>
      </p:nvGrpSpPr>
      <p:grpSpPr>
        <a:xfrm>
          <a:off x="0" y="0"/>
          <a:ext cx="0" cy="0"/>
          <a:chOff x="0" y="0"/>
          <a:chExt cx="0" cy="0"/>
        </a:xfrm>
      </p:grpSpPr>
      <p:sp>
        <p:nvSpPr>
          <p:cNvPr id="10" name="Google Shape;10;p9"/>
          <p:cNvSpPr>
            <a:spLocks noGrp="1"/>
          </p:cNvSpPr>
          <p:nvPr>
            <p:ph type="pic" idx="2"/>
          </p:nvPr>
        </p:nvSpPr>
        <p:spPr>
          <a:xfrm>
            <a:off x="-1" y="0"/>
            <a:ext cx="12192000" cy="6858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11" name="Google Shape;11;p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5"/>
        <p:cNvGrpSpPr/>
        <p:nvPr/>
      </p:nvGrpSpPr>
      <p:grpSpPr>
        <a:xfrm>
          <a:off x="0" y="0"/>
          <a:ext cx="0" cy="0"/>
          <a:chOff x="0" y="0"/>
          <a:chExt cx="0" cy="0"/>
        </a:xfrm>
      </p:grpSpPr>
      <p:sp>
        <p:nvSpPr>
          <p:cNvPr id="46" name="Google Shape;46;p18"/>
          <p:cNvSpPr>
            <a:spLocks noGrp="1"/>
          </p:cNvSpPr>
          <p:nvPr>
            <p:ph type="pic" idx="2"/>
          </p:nvPr>
        </p:nvSpPr>
        <p:spPr>
          <a:xfrm>
            <a:off x="838202" y="1791993"/>
            <a:ext cx="2533650" cy="393283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18"/>
          <p:cNvSpPr>
            <a:spLocks noGrp="1"/>
          </p:cNvSpPr>
          <p:nvPr>
            <p:ph type="pic" idx="3"/>
          </p:nvPr>
        </p:nvSpPr>
        <p:spPr>
          <a:xfrm>
            <a:off x="3498848" y="1791993"/>
            <a:ext cx="2533650" cy="393283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18"/>
          <p:cNvSpPr>
            <a:spLocks noGrp="1"/>
          </p:cNvSpPr>
          <p:nvPr>
            <p:ph type="pic" idx="4"/>
          </p:nvPr>
        </p:nvSpPr>
        <p:spPr>
          <a:xfrm>
            <a:off x="6159498" y="1791993"/>
            <a:ext cx="2533650" cy="393283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18"/>
          <p:cNvSpPr>
            <a:spLocks noGrp="1"/>
          </p:cNvSpPr>
          <p:nvPr>
            <p:ph type="pic" idx="5"/>
          </p:nvPr>
        </p:nvSpPr>
        <p:spPr>
          <a:xfrm>
            <a:off x="8820146" y="1791993"/>
            <a:ext cx="2533650" cy="393283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50" name="Google Shape;50;p18"/>
          <p:cNvSpPr/>
          <p:nvPr/>
        </p:nvSpPr>
        <p:spPr>
          <a:xfrm>
            <a:off x="11472319" y="364862"/>
            <a:ext cx="402257" cy="402257"/>
          </a:xfrm>
          <a:prstGeom prst="ellipse">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51" name="Google Shape;51;p18"/>
          <p:cNvSpPr txBox="1">
            <a:spLocks noGrp="1"/>
          </p:cNvSpPr>
          <p:nvPr>
            <p:ph type="sldNum" idx="12"/>
          </p:nvPr>
        </p:nvSpPr>
        <p:spPr>
          <a:xfrm>
            <a:off x="11522491" y="412318"/>
            <a:ext cx="301909" cy="3073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52"/>
        <p:cNvGrpSpPr/>
        <p:nvPr/>
      </p:nvGrpSpPr>
      <p:grpSpPr>
        <a:xfrm>
          <a:off x="0" y="0"/>
          <a:ext cx="0" cy="0"/>
          <a:chOff x="0" y="0"/>
          <a:chExt cx="0" cy="0"/>
        </a:xfrm>
      </p:grpSpPr>
      <p:sp>
        <p:nvSpPr>
          <p:cNvPr id="53" name="Google Shape;53;p19"/>
          <p:cNvSpPr>
            <a:spLocks noGrp="1"/>
          </p:cNvSpPr>
          <p:nvPr>
            <p:ph type="pic" idx="2"/>
          </p:nvPr>
        </p:nvSpPr>
        <p:spPr>
          <a:xfrm>
            <a:off x="0" y="1842362"/>
            <a:ext cx="12192000" cy="269753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54" name="Google Shape;54;p19"/>
          <p:cNvSpPr/>
          <p:nvPr/>
        </p:nvSpPr>
        <p:spPr>
          <a:xfrm>
            <a:off x="11472319" y="364862"/>
            <a:ext cx="402257" cy="402257"/>
          </a:xfrm>
          <a:prstGeom prst="ellipse">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55" name="Google Shape;55;p19"/>
          <p:cNvSpPr txBox="1">
            <a:spLocks noGrp="1"/>
          </p:cNvSpPr>
          <p:nvPr>
            <p:ph type="sldNum" idx="12"/>
          </p:nvPr>
        </p:nvSpPr>
        <p:spPr>
          <a:xfrm>
            <a:off x="11522491" y="412318"/>
            <a:ext cx="301909" cy="3073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2"/>
        <p:cNvGrpSpPr/>
        <p:nvPr/>
      </p:nvGrpSpPr>
      <p:grpSpPr>
        <a:xfrm>
          <a:off x="0" y="0"/>
          <a:ext cx="0" cy="0"/>
          <a:chOff x="0" y="0"/>
          <a:chExt cx="0" cy="0"/>
        </a:xfrm>
      </p:grpSpPr>
      <p:sp>
        <p:nvSpPr>
          <p:cNvPr id="13" name="Google Shape;13;p10"/>
          <p:cNvSpPr>
            <a:spLocks noGrp="1"/>
          </p:cNvSpPr>
          <p:nvPr>
            <p:ph type="pic" idx="2"/>
          </p:nvPr>
        </p:nvSpPr>
        <p:spPr>
          <a:xfrm>
            <a:off x="-1" y="0"/>
            <a:ext cx="6096001" cy="6858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14" name="Google Shape;14;p10"/>
          <p:cNvSpPr/>
          <p:nvPr/>
        </p:nvSpPr>
        <p:spPr>
          <a:xfrm>
            <a:off x="11472319" y="364862"/>
            <a:ext cx="402257" cy="402257"/>
          </a:xfrm>
          <a:prstGeom prst="ellipse">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5" name="Google Shape;15;p10"/>
          <p:cNvSpPr txBox="1">
            <a:spLocks noGrp="1"/>
          </p:cNvSpPr>
          <p:nvPr>
            <p:ph type="sldNum" idx="12"/>
          </p:nvPr>
        </p:nvSpPr>
        <p:spPr>
          <a:xfrm>
            <a:off x="11522491" y="412318"/>
            <a:ext cx="301909" cy="3073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sp>
        <p:nvSpPr>
          <p:cNvPr id="17" name="Google Shape;17;p11"/>
          <p:cNvSpPr>
            <a:spLocks noGrp="1"/>
          </p:cNvSpPr>
          <p:nvPr>
            <p:ph type="pic" idx="2"/>
          </p:nvPr>
        </p:nvSpPr>
        <p:spPr>
          <a:xfrm>
            <a:off x="5389791" y="4279913"/>
            <a:ext cx="1412422" cy="141242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18" name="Google Shape;18;p11"/>
          <p:cNvSpPr/>
          <p:nvPr/>
        </p:nvSpPr>
        <p:spPr>
          <a:xfrm>
            <a:off x="11472319" y="364862"/>
            <a:ext cx="402257" cy="402257"/>
          </a:xfrm>
          <a:prstGeom prst="ellipse">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9" name="Google Shape;19;p11"/>
          <p:cNvSpPr txBox="1">
            <a:spLocks noGrp="1"/>
          </p:cNvSpPr>
          <p:nvPr>
            <p:ph type="sldNum" idx="12"/>
          </p:nvPr>
        </p:nvSpPr>
        <p:spPr>
          <a:xfrm>
            <a:off x="11522491" y="412318"/>
            <a:ext cx="301909" cy="3073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0"/>
        <p:cNvGrpSpPr/>
        <p:nvPr/>
      </p:nvGrpSpPr>
      <p:grpSpPr>
        <a:xfrm>
          <a:off x="0" y="0"/>
          <a:ext cx="0" cy="0"/>
          <a:chOff x="0" y="0"/>
          <a:chExt cx="0" cy="0"/>
        </a:xfrm>
      </p:grpSpPr>
      <p:sp>
        <p:nvSpPr>
          <p:cNvPr id="21" name="Google Shape;21;p12"/>
          <p:cNvSpPr>
            <a:spLocks noGrp="1"/>
          </p:cNvSpPr>
          <p:nvPr>
            <p:ph type="pic" idx="2"/>
          </p:nvPr>
        </p:nvSpPr>
        <p:spPr>
          <a:xfrm>
            <a:off x="1038082" y="1913826"/>
            <a:ext cx="1991837" cy="19918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22" name="Google Shape;22;p12"/>
          <p:cNvSpPr>
            <a:spLocks noGrp="1"/>
          </p:cNvSpPr>
          <p:nvPr>
            <p:ph type="pic" idx="3"/>
          </p:nvPr>
        </p:nvSpPr>
        <p:spPr>
          <a:xfrm>
            <a:off x="3746760" y="1913826"/>
            <a:ext cx="1991837" cy="19918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23" name="Google Shape;23;p12"/>
          <p:cNvSpPr>
            <a:spLocks noGrp="1"/>
          </p:cNvSpPr>
          <p:nvPr>
            <p:ph type="pic" idx="4"/>
          </p:nvPr>
        </p:nvSpPr>
        <p:spPr>
          <a:xfrm>
            <a:off x="6455436" y="1913826"/>
            <a:ext cx="1991837" cy="19918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24" name="Google Shape;24;p12"/>
          <p:cNvSpPr>
            <a:spLocks noGrp="1"/>
          </p:cNvSpPr>
          <p:nvPr>
            <p:ph type="pic" idx="5"/>
          </p:nvPr>
        </p:nvSpPr>
        <p:spPr>
          <a:xfrm>
            <a:off x="9164114" y="1913826"/>
            <a:ext cx="1991837" cy="19918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25" name="Google Shape;25;p12"/>
          <p:cNvSpPr/>
          <p:nvPr/>
        </p:nvSpPr>
        <p:spPr>
          <a:xfrm>
            <a:off x="11472319" y="364862"/>
            <a:ext cx="402257" cy="402257"/>
          </a:xfrm>
          <a:prstGeom prst="ellipse">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26" name="Google Shape;26;p12"/>
          <p:cNvSpPr txBox="1">
            <a:spLocks noGrp="1"/>
          </p:cNvSpPr>
          <p:nvPr>
            <p:ph type="sldNum" idx="12"/>
          </p:nvPr>
        </p:nvSpPr>
        <p:spPr>
          <a:xfrm>
            <a:off x="11522491" y="412318"/>
            <a:ext cx="301909" cy="3073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7"/>
        <p:cNvGrpSpPr/>
        <p:nvPr/>
      </p:nvGrpSpPr>
      <p:grpSpPr>
        <a:xfrm>
          <a:off x="0" y="0"/>
          <a:ext cx="0" cy="0"/>
          <a:chOff x="0" y="0"/>
          <a:chExt cx="0" cy="0"/>
        </a:xfrm>
      </p:grpSpPr>
      <p:sp>
        <p:nvSpPr>
          <p:cNvPr id="28" name="Google Shape;28;p13"/>
          <p:cNvSpPr>
            <a:spLocks noGrp="1"/>
          </p:cNvSpPr>
          <p:nvPr>
            <p:ph type="pic" idx="2"/>
          </p:nvPr>
        </p:nvSpPr>
        <p:spPr>
          <a:xfrm>
            <a:off x="4763385" y="0"/>
            <a:ext cx="7428615" cy="6858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29" name="Google Shape;29;p1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0"/>
        <p:cNvGrpSpPr/>
        <p:nvPr/>
      </p:nvGrpSpPr>
      <p:grpSpPr>
        <a:xfrm>
          <a:off x="0" y="0"/>
          <a:ext cx="0" cy="0"/>
          <a:chOff x="0" y="0"/>
          <a:chExt cx="0" cy="0"/>
        </a:xfrm>
      </p:grpSpPr>
      <p:sp>
        <p:nvSpPr>
          <p:cNvPr id="31" name="Google Shape;31;p14"/>
          <p:cNvSpPr>
            <a:spLocks noGrp="1"/>
          </p:cNvSpPr>
          <p:nvPr>
            <p:ph type="pic" idx="2"/>
          </p:nvPr>
        </p:nvSpPr>
        <p:spPr>
          <a:xfrm>
            <a:off x="3817018" y="2380614"/>
            <a:ext cx="4557960" cy="28485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32" name="Google Shape;32;p14"/>
          <p:cNvSpPr/>
          <p:nvPr/>
        </p:nvSpPr>
        <p:spPr>
          <a:xfrm>
            <a:off x="11472319" y="364862"/>
            <a:ext cx="402257" cy="402257"/>
          </a:xfrm>
          <a:prstGeom prst="ellipse">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3" name="Google Shape;33;p14"/>
          <p:cNvSpPr txBox="1">
            <a:spLocks noGrp="1"/>
          </p:cNvSpPr>
          <p:nvPr>
            <p:ph type="sldNum" idx="12"/>
          </p:nvPr>
        </p:nvSpPr>
        <p:spPr>
          <a:xfrm>
            <a:off x="11522491" y="412318"/>
            <a:ext cx="301909" cy="3073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1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6"/>
        <p:cNvGrpSpPr/>
        <p:nvPr/>
      </p:nvGrpSpPr>
      <p:grpSpPr>
        <a:xfrm>
          <a:off x="0" y="0"/>
          <a:ext cx="0" cy="0"/>
          <a:chOff x="0" y="0"/>
          <a:chExt cx="0" cy="0"/>
        </a:xfrm>
      </p:grpSpPr>
      <p:sp>
        <p:nvSpPr>
          <p:cNvPr id="37" name="Google Shape;37;p16"/>
          <p:cNvSpPr/>
          <p:nvPr/>
        </p:nvSpPr>
        <p:spPr>
          <a:xfrm>
            <a:off x="11472319" y="364862"/>
            <a:ext cx="402257" cy="402257"/>
          </a:xfrm>
          <a:prstGeom prst="ellipse">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 name="Google Shape;38;p16"/>
          <p:cNvSpPr txBox="1">
            <a:spLocks noGrp="1"/>
          </p:cNvSpPr>
          <p:nvPr>
            <p:ph type="sldNum" idx="12"/>
          </p:nvPr>
        </p:nvSpPr>
        <p:spPr>
          <a:xfrm>
            <a:off x="11522491" y="412318"/>
            <a:ext cx="301909" cy="3073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9"/>
        <p:cNvGrpSpPr/>
        <p:nvPr/>
      </p:nvGrpSpPr>
      <p:grpSpPr>
        <a:xfrm>
          <a:off x="0" y="0"/>
          <a:ext cx="0" cy="0"/>
          <a:chOff x="0" y="0"/>
          <a:chExt cx="0" cy="0"/>
        </a:xfrm>
      </p:grpSpPr>
      <p:sp>
        <p:nvSpPr>
          <p:cNvPr id="40" name="Google Shape;40;p17"/>
          <p:cNvSpPr>
            <a:spLocks noGrp="1"/>
          </p:cNvSpPr>
          <p:nvPr>
            <p:ph type="pic" idx="2"/>
          </p:nvPr>
        </p:nvSpPr>
        <p:spPr>
          <a:xfrm>
            <a:off x="1" y="1964268"/>
            <a:ext cx="3979335" cy="29294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41" name="Google Shape;41;p17"/>
          <p:cNvSpPr>
            <a:spLocks noGrp="1"/>
          </p:cNvSpPr>
          <p:nvPr>
            <p:ph type="pic" idx="3"/>
          </p:nvPr>
        </p:nvSpPr>
        <p:spPr>
          <a:xfrm>
            <a:off x="4106333" y="1964268"/>
            <a:ext cx="3979334" cy="29294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42" name="Google Shape;42;p17"/>
          <p:cNvSpPr>
            <a:spLocks noGrp="1"/>
          </p:cNvSpPr>
          <p:nvPr>
            <p:ph type="pic" idx="4"/>
          </p:nvPr>
        </p:nvSpPr>
        <p:spPr>
          <a:xfrm>
            <a:off x="8212667" y="1964268"/>
            <a:ext cx="3979334" cy="29294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43" name="Google Shape;43;p17"/>
          <p:cNvSpPr/>
          <p:nvPr/>
        </p:nvSpPr>
        <p:spPr>
          <a:xfrm>
            <a:off x="11472319" y="364862"/>
            <a:ext cx="402257" cy="402257"/>
          </a:xfrm>
          <a:prstGeom prst="ellipse">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44" name="Google Shape;44;p17"/>
          <p:cNvSpPr txBox="1">
            <a:spLocks noGrp="1"/>
          </p:cNvSpPr>
          <p:nvPr>
            <p:ph type="sldNum" idx="12"/>
          </p:nvPr>
        </p:nvSpPr>
        <p:spPr>
          <a:xfrm>
            <a:off x="11522491" y="412318"/>
            <a:ext cx="301909" cy="307341"/>
          </a:xfrm>
          <a:prstGeom prst="rect">
            <a:avLst/>
          </a:prstGeom>
          <a:noFill/>
          <a:ln>
            <a:noFill/>
          </a:ln>
        </p:spPr>
        <p:txBody>
          <a:bodyPr spcFirstLastPara="1" wrap="square" lIns="45700" tIns="45700" rIns="45700" bIns="45700" anchor="ctr" anchorCtr="0">
            <a:spAutoFit/>
          </a:bodyPr>
          <a:lstStyle>
            <a:lvl1pPr marL="0" marR="0" lvl="0"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400"/>
              <a:buFont typeface="Helvetica Neue"/>
              <a:buNone/>
              <a:defRPr sz="14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Helvetica Neue"/>
              <a:buNone/>
              <a:defRPr sz="12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hyperlink" Target="http://drive.google.com/file/d/13izk0P8lccDkyJzZOlnCAjmONpuopG41/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descr="Immagine"/>
          <p:cNvPicPr preferRelativeResize="0">
            <a:picLocks noGrp="1"/>
          </p:cNvPicPr>
          <p:nvPr>
            <p:ph type="pic" idx="2"/>
          </p:nvPr>
        </p:nvPicPr>
        <p:blipFill rotWithShape="1">
          <a:blip r:embed="rId3">
            <a:alphaModFix/>
          </a:blip>
          <a:srcRect/>
          <a:stretch/>
        </p:blipFill>
        <p:spPr>
          <a:xfrm>
            <a:off x="-1" y="0"/>
            <a:ext cx="12192000" cy="6858001"/>
          </a:xfrm>
          <a:prstGeom prst="rect">
            <a:avLst/>
          </a:prstGeom>
          <a:noFill/>
          <a:ln>
            <a:noFill/>
          </a:ln>
        </p:spPr>
      </p:pic>
      <p:sp>
        <p:nvSpPr>
          <p:cNvPr id="61" name="Google Shape;61;p1"/>
          <p:cNvSpPr/>
          <p:nvPr/>
        </p:nvSpPr>
        <p:spPr>
          <a:xfrm>
            <a:off x="0" y="0"/>
            <a:ext cx="12192000" cy="68580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62" name="Google Shape;62;p1"/>
          <p:cNvSpPr txBox="1"/>
          <p:nvPr/>
        </p:nvSpPr>
        <p:spPr>
          <a:xfrm>
            <a:off x="2737347" y="1536167"/>
            <a:ext cx="7639551" cy="295461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8000"/>
              <a:buFont typeface="Helvetica Neue"/>
              <a:buNone/>
            </a:pPr>
            <a:r>
              <a:rPr lang="en-US" sz="8000" b="1" i="0" u="none" strike="noStrike" cap="none" dirty="0">
                <a:solidFill>
                  <a:srgbClr val="FFFFFF"/>
                </a:solidFill>
                <a:latin typeface="Helvetica Neue"/>
                <a:ea typeface="Helvetica Neue"/>
                <a:cs typeface="Helvetica Neue"/>
                <a:sym typeface="Helvetica Neue"/>
              </a:rPr>
              <a:t>#GET READY </a:t>
            </a:r>
            <a:r>
              <a:rPr lang="en-US" sz="10600" b="1" i="0" u="none" strike="noStrike" cap="none" dirty="0">
                <a:solidFill>
                  <a:srgbClr val="FFFFFF"/>
                </a:solidFill>
                <a:latin typeface="Dancing Script"/>
                <a:ea typeface="Dancing Script"/>
                <a:cs typeface="Dancing Script"/>
                <a:sym typeface="Dancing Script"/>
              </a:rPr>
              <a:t>4</a:t>
            </a:r>
            <a:r>
              <a:rPr lang="en-US" sz="8000" b="1" i="0" u="none" strike="noStrike" cap="none" dirty="0">
                <a:solidFill>
                  <a:srgbClr val="FFFFFF"/>
                </a:solidFill>
                <a:latin typeface="Helvetica Neue"/>
                <a:ea typeface="Helvetica Neue"/>
                <a:cs typeface="Helvetica Neue"/>
                <a:sym typeface="Helvetica Neue"/>
              </a:rPr>
              <a:t> </a:t>
            </a:r>
            <a:endParaRPr sz="8000" b="1" i="0" u="none" strike="noStrike" cap="none"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8000"/>
              <a:buFont typeface="Helvetica Neue"/>
              <a:buNone/>
            </a:pPr>
            <a:r>
              <a:rPr lang="en-US" sz="8000" b="1" i="0" u="none" strike="noStrike" cap="none" dirty="0">
                <a:solidFill>
                  <a:srgbClr val="FFFFFF"/>
                </a:solidFill>
                <a:latin typeface="Helvetica Neue"/>
                <a:ea typeface="Helvetica Neue"/>
                <a:cs typeface="Helvetica Neue"/>
                <a:sym typeface="Helvetica Neue"/>
              </a:rPr>
              <a:t>FUTURE! </a:t>
            </a:r>
            <a:endParaRPr sz="1400" b="0" i="0" u="none" strike="noStrike" cap="none" dirty="0">
              <a:solidFill>
                <a:srgbClr val="000000"/>
              </a:solidFill>
              <a:latin typeface="Arial"/>
              <a:ea typeface="Arial"/>
              <a:cs typeface="Arial"/>
              <a:sym typeface="Arial"/>
            </a:endParaRPr>
          </a:p>
        </p:txBody>
      </p:sp>
      <p:pic>
        <p:nvPicPr>
          <p:cNvPr id="63" name="Google Shape;63;p1" descr="Immagine"/>
          <p:cNvPicPr preferRelativeResize="0"/>
          <p:nvPr/>
        </p:nvPicPr>
        <p:blipFill>
          <a:blip r:embed="rId4">
            <a:alphaModFix/>
          </a:blip>
          <a:stretch>
            <a:fillRect/>
          </a:stretch>
        </p:blipFill>
        <p:spPr>
          <a:xfrm>
            <a:off x="10284432" y="70600"/>
            <a:ext cx="1764920" cy="1234218"/>
          </a:xfrm>
          <a:prstGeom prst="rect">
            <a:avLst/>
          </a:prstGeom>
          <a:noFill/>
          <a:ln>
            <a:noFill/>
          </a:ln>
        </p:spPr>
      </p:pic>
      <p:pic>
        <p:nvPicPr>
          <p:cNvPr id="64" name="Google Shape;64;p1"/>
          <p:cNvPicPr preferRelativeResize="0"/>
          <p:nvPr/>
        </p:nvPicPr>
        <p:blipFill>
          <a:blip r:embed="rId5">
            <a:alphaModFix/>
          </a:blip>
          <a:stretch>
            <a:fillRect/>
          </a:stretch>
        </p:blipFill>
        <p:spPr>
          <a:xfrm>
            <a:off x="-1" y="70600"/>
            <a:ext cx="6852863" cy="1973957"/>
          </a:xfrm>
          <a:prstGeom prst="rect">
            <a:avLst/>
          </a:prstGeom>
          <a:noFill/>
          <a:ln>
            <a:noFill/>
          </a:ln>
        </p:spPr>
      </p:pic>
      <p:pic>
        <p:nvPicPr>
          <p:cNvPr id="65" name="Google Shape;65;p1"/>
          <p:cNvPicPr preferRelativeResize="0"/>
          <p:nvPr/>
        </p:nvPicPr>
        <p:blipFill rotWithShape="1">
          <a:blip r:embed="rId6">
            <a:alphaModFix/>
          </a:blip>
          <a:srcRect r="69" b="358"/>
          <a:stretch/>
        </p:blipFill>
        <p:spPr>
          <a:xfrm>
            <a:off x="369325" y="5332289"/>
            <a:ext cx="1911538" cy="1280430"/>
          </a:xfrm>
          <a:prstGeom prst="rect">
            <a:avLst/>
          </a:prstGeom>
          <a:noFill/>
          <a:ln>
            <a:noFill/>
          </a:ln>
        </p:spPr>
      </p:pic>
      <p:pic>
        <p:nvPicPr>
          <p:cNvPr id="66" name="Google Shape;66;p1"/>
          <p:cNvPicPr preferRelativeResize="0"/>
          <p:nvPr/>
        </p:nvPicPr>
        <p:blipFill rotWithShape="1">
          <a:blip r:embed="rId7">
            <a:alphaModFix/>
          </a:blip>
          <a:srcRect l="12367" r="12359"/>
          <a:stretch/>
        </p:blipFill>
        <p:spPr>
          <a:xfrm>
            <a:off x="10283916" y="5391457"/>
            <a:ext cx="1764920" cy="12342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sldNum" idx="12"/>
          </p:nvPr>
        </p:nvSpPr>
        <p:spPr>
          <a:xfrm>
            <a:off x="11571933" y="412318"/>
            <a:ext cx="203025" cy="307341"/>
          </a:xfrm>
          <a:prstGeom prst="rect">
            <a:avLst/>
          </a:prstGeom>
          <a:noFill/>
          <a:ln>
            <a:noFill/>
          </a:ln>
        </p:spPr>
        <p:txBody>
          <a:bodyPr spcFirstLastPara="1" wrap="square" lIns="45700" tIns="45700" rIns="45700" bIns="45700" anchor="ctr" anchorCtr="0">
            <a:spAutoFit/>
          </a:bodyPr>
          <a:lstStyle/>
          <a:p>
            <a:pPr marL="0" lvl="0" indent="0" algn="ctr" rtl="0">
              <a:lnSpc>
                <a:spcPct val="100000"/>
              </a:lnSpc>
              <a:spcBef>
                <a:spcPts val="0"/>
              </a:spcBef>
              <a:spcAft>
                <a:spcPts val="0"/>
              </a:spcAft>
              <a:buClr>
                <a:srgbClr val="FFFFFF"/>
              </a:buClr>
              <a:buSzPts val="1400"/>
              <a:buFont typeface="Helvetica Neue"/>
              <a:buNone/>
            </a:pPr>
            <a:fld id="{00000000-1234-1234-1234-123412341234}" type="slidenum">
              <a:rPr lang="en-US" sz="1400">
                <a:solidFill>
                  <a:srgbClr val="FFFFFF"/>
                </a:solidFill>
              </a:rPr>
              <a:t>2</a:t>
            </a:fld>
            <a:endParaRPr/>
          </a:p>
        </p:txBody>
      </p:sp>
      <p:sp>
        <p:nvSpPr>
          <p:cNvPr id="72" name="Google Shape;72;p2"/>
          <p:cNvSpPr txBox="1"/>
          <p:nvPr/>
        </p:nvSpPr>
        <p:spPr>
          <a:xfrm>
            <a:off x="6227250" y="2337050"/>
            <a:ext cx="5800500" cy="24054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414141"/>
              </a:buClr>
              <a:buSzPts val="1900"/>
              <a:buFont typeface="Times"/>
              <a:buNone/>
            </a:pPr>
            <a:r>
              <a:rPr lang="en-US" sz="2000" b="1" i="0" u="none" strike="noStrike" cap="none">
                <a:solidFill>
                  <a:srgbClr val="414141"/>
                </a:solidFill>
                <a:latin typeface="Times"/>
                <a:ea typeface="Times"/>
                <a:cs typeface="Times"/>
                <a:sym typeface="Times"/>
              </a:rPr>
              <a:t>San Giovanni la Punta is a small town in the Province of Catania in the Italian region of Sicily, located about 160 kilometers (99 mt) southeast of Palermo and about 8 kilometers (5 mt) northeast of Catania. </a:t>
            </a:r>
            <a:endParaRPr sz="15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414141"/>
              </a:buClr>
              <a:buSzPts val="1900"/>
              <a:buFont typeface="Times"/>
              <a:buNone/>
            </a:pPr>
            <a:r>
              <a:rPr lang="en-US" sz="2000" b="1" i="0" u="none" strike="noStrike" cap="none">
                <a:solidFill>
                  <a:srgbClr val="414141"/>
                </a:solidFill>
                <a:latin typeface="Times"/>
                <a:ea typeface="Times"/>
                <a:cs typeface="Times"/>
                <a:sym typeface="Times"/>
              </a:rPr>
              <a:t>It has a population of about 22.185 inhabitants.</a:t>
            </a:r>
            <a:endParaRPr sz="1500" b="0" i="0" u="none" strike="noStrike" cap="none">
              <a:solidFill>
                <a:srgbClr val="000000"/>
              </a:solidFill>
              <a:latin typeface="Arial"/>
              <a:ea typeface="Arial"/>
              <a:cs typeface="Arial"/>
              <a:sym typeface="Arial"/>
            </a:endParaRPr>
          </a:p>
        </p:txBody>
      </p:sp>
      <p:sp>
        <p:nvSpPr>
          <p:cNvPr id="73" name="Google Shape;73;p2"/>
          <p:cNvSpPr txBox="1"/>
          <p:nvPr/>
        </p:nvSpPr>
        <p:spPr>
          <a:xfrm>
            <a:off x="3030612" y="31313"/>
            <a:ext cx="6130800" cy="1310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14141"/>
              </a:buClr>
              <a:buSzPts val="2700"/>
              <a:buFont typeface="Helvetica Neue"/>
              <a:buNone/>
            </a:pPr>
            <a:r>
              <a:rPr lang="en-US" sz="2700" b="1" i="0" u="none" strike="noStrike" cap="none">
                <a:solidFill>
                  <a:srgbClr val="414141"/>
                </a:solidFill>
                <a:latin typeface="Helvetica Neue"/>
                <a:ea typeface="Helvetica Neue"/>
                <a:cs typeface="Helvetica Neue"/>
                <a:sym typeface="Helvetica Neue"/>
              </a:rPr>
              <a:t>COMPREHENSIVE SCHOOL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14141"/>
              </a:buClr>
              <a:buSzPts val="2700"/>
              <a:buFont typeface="Helvetica Neue"/>
              <a:buNone/>
            </a:pPr>
            <a:r>
              <a:rPr lang="en-US" sz="2700" b="1" i="0" u="none" strike="noStrike" cap="none">
                <a:solidFill>
                  <a:srgbClr val="414141"/>
                </a:solidFill>
                <a:latin typeface="Helvetica Neue"/>
                <a:ea typeface="Helvetica Neue"/>
                <a:cs typeface="Helvetica Neue"/>
                <a:sym typeface="Helvetica Neue"/>
              </a:rPr>
              <a:t> “CARLO ALBERTO DALLA CHIESA”</a:t>
            </a:r>
            <a:endParaRPr sz="1400" b="0" i="0" u="none" strike="noStrike" cap="none">
              <a:solidFill>
                <a:srgbClr val="000000"/>
              </a:solidFill>
              <a:latin typeface="Arial"/>
              <a:ea typeface="Arial"/>
              <a:cs typeface="Arial"/>
              <a:sym typeface="Arial"/>
            </a:endParaRPr>
          </a:p>
        </p:txBody>
      </p:sp>
      <p:pic>
        <p:nvPicPr>
          <p:cNvPr id="74" name="Google Shape;74;p2" descr="Immagine"/>
          <p:cNvPicPr preferRelativeResize="0"/>
          <p:nvPr/>
        </p:nvPicPr>
        <p:blipFill rotWithShape="1">
          <a:blip r:embed="rId3">
            <a:alphaModFix/>
          </a:blip>
          <a:srcRect/>
          <a:stretch/>
        </p:blipFill>
        <p:spPr>
          <a:xfrm>
            <a:off x="5654558" y="1233529"/>
            <a:ext cx="838201" cy="1104901"/>
          </a:xfrm>
          <a:prstGeom prst="rect">
            <a:avLst/>
          </a:prstGeom>
          <a:noFill/>
          <a:ln>
            <a:noFill/>
          </a:ln>
        </p:spPr>
      </p:pic>
      <p:sp>
        <p:nvSpPr>
          <p:cNvPr id="75" name="Google Shape;75;p2"/>
          <p:cNvSpPr txBox="1"/>
          <p:nvPr/>
        </p:nvSpPr>
        <p:spPr>
          <a:xfrm>
            <a:off x="4128300" y="882875"/>
            <a:ext cx="3935400" cy="332700"/>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000000"/>
              </a:buClr>
              <a:buSzPts val="1600"/>
              <a:buFont typeface="Helvetica Neue"/>
              <a:buNone/>
            </a:pPr>
            <a:r>
              <a:rPr lang="en-US" sz="1600" b="1" i="0" u="none" strike="noStrike" cap="none">
                <a:solidFill>
                  <a:srgbClr val="000000"/>
                </a:solidFill>
                <a:latin typeface="Helvetica Neue"/>
                <a:ea typeface="Helvetica Neue"/>
                <a:cs typeface="Helvetica Neue"/>
                <a:sym typeface="Helvetica Neue"/>
              </a:rPr>
              <a:t>SAN GIOVANNI LA PUNTA (CT) , ITALIA</a:t>
            </a:r>
            <a:endParaRPr sz="1400" b="0" i="0" u="none" strike="noStrike" cap="none">
              <a:solidFill>
                <a:srgbClr val="000000"/>
              </a:solidFill>
              <a:latin typeface="Arial"/>
              <a:ea typeface="Arial"/>
              <a:cs typeface="Arial"/>
              <a:sym typeface="Arial"/>
            </a:endParaRPr>
          </a:p>
        </p:txBody>
      </p:sp>
      <p:pic>
        <p:nvPicPr>
          <p:cNvPr id="76" name="Google Shape;76;p2"/>
          <p:cNvPicPr preferRelativeResize="0"/>
          <p:nvPr/>
        </p:nvPicPr>
        <p:blipFill>
          <a:blip r:embed="rId4">
            <a:alphaModFix/>
          </a:blip>
          <a:stretch>
            <a:fillRect/>
          </a:stretch>
        </p:blipFill>
        <p:spPr>
          <a:xfrm>
            <a:off x="91000" y="2380225"/>
            <a:ext cx="5931826" cy="4429600"/>
          </a:xfrm>
          <a:prstGeom prst="rect">
            <a:avLst/>
          </a:prstGeom>
          <a:noFill/>
          <a:ln>
            <a:noFill/>
          </a:ln>
        </p:spPr>
      </p:pic>
      <p:pic>
        <p:nvPicPr>
          <p:cNvPr id="77" name="Google Shape;77;p2"/>
          <p:cNvPicPr preferRelativeResize="0"/>
          <p:nvPr/>
        </p:nvPicPr>
        <p:blipFill rotWithShape="1">
          <a:blip r:embed="rId5">
            <a:alphaModFix/>
          </a:blip>
          <a:srcRect l="18128" r="10217" b="15081"/>
          <a:stretch/>
        </p:blipFill>
        <p:spPr>
          <a:xfrm>
            <a:off x="425975" y="2485475"/>
            <a:ext cx="5455275" cy="3997675"/>
          </a:xfrm>
          <a:prstGeom prst="rect">
            <a:avLst/>
          </a:prstGeom>
          <a:noFill/>
          <a:ln>
            <a:noFill/>
          </a:ln>
        </p:spPr>
      </p:pic>
      <p:sp>
        <p:nvSpPr>
          <p:cNvPr id="78" name="Google Shape;78;p2"/>
          <p:cNvSpPr/>
          <p:nvPr/>
        </p:nvSpPr>
        <p:spPr>
          <a:xfrm>
            <a:off x="4422900" y="3906325"/>
            <a:ext cx="1199400" cy="10008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2"/>
          <p:cNvCxnSpPr/>
          <p:nvPr/>
        </p:nvCxnSpPr>
        <p:spPr>
          <a:xfrm>
            <a:off x="2728825" y="4526175"/>
            <a:ext cx="2760600" cy="0"/>
          </a:xfrm>
          <a:prstGeom prst="straightConnector1">
            <a:avLst/>
          </a:prstGeom>
          <a:noFill/>
          <a:ln w="76200" cap="flat" cmpd="sng">
            <a:solidFill>
              <a:srgbClr val="FF0000"/>
            </a:solidFill>
            <a:prstDash val="solid"/>
            <a:round/>
            <a:headEnd type="none" w="med" len="med"/>
            <a:tailEnd type="none" w="med" len="med"/>
          </a:ln>
        </p:spPr>
      </p:cxnSp>
      <p:pic>
        <p:nvPicPr>
          <p:cNvPr id="80" name="Google Shape;80;p2"/>
          <p:cNvPicPr preferRelativeResize="0"/>
          <p:nvPr/>
        </p:nvPicPr>
        <p:blipFill>
          <a:blip r:embed="rId6">
            <a:alphaModFix/>
          </a:blip>
          <a:stretch>
            <a:fillRect/>
          </a:stretch>
        </p:blipFill>
        <p:spPr>
          <a:xfrm>
            <a:off x="6496071" y="4276500"/>
            <a:ext cx="5379203" cy="253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1000"/>
                                        <p:tgtEl>
                                          <p:spTgt spid="73"/>
                                        </p:tgtEl>
                                        <p:attrNameLst>
                                          <p:attrName>ppt_y</p:attrName>
                                        </p:attrNameLst>
                                      </p:cBhvr>
                                      <p:tavLst>
                                        <p:tav tm="0">
                                          <p:val>
                                            <p:strVal val="#ppt_y+1"/>
                                          </p:val>
                                        </p:tav>
                                        <p:tav tm="100000">
                                          <p:val>
                                            <p:strVal val="#ppt_y"/>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900"/>
                                        <p:tgtEl>
                                          <p:spTgt spid="76"/>
                                        </p:tgtEl>
                                      </p:cBhvr>
                                    </p:animEffect>
                                  </p:childTnLst>
                                </p:cTn>
                              </p:par>
                              <p:par>
                                <p:cTn id="16" presetID="10"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10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78"/>
                                        </p:tgtEl>
                                      </p:cBhvr>
                                    </p:animEffect>
                                    <p:set>
                                      <p:cBhvr>
                                        <p:cTn id="23" dur="1" fill="hold">
                                          <p:stCondLst>
                                            <p:cond delay="1000"/>
                                          </p:stCondLst>
                                        </p:cTn>
                                        <p:tgtEl>
                                          <p:spTgt spid="7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76"/>
                                        </p:tgtEl>
                                      </p:cBhvr>
                                    </p:animEffect>
                                    <p:set>
                                      <p:cBhvr>
                                        <p:cTn id="26" dur="1" fill="hold">
                                          <p:stCondLst>
                                            <p:cond delay="1000"/>
                                          </p:stCondLst>
                                        </p:cTn>
                                        <p:tgtEl>
                                          <p:spTgt spid="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10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sldNum" idx="12"/>
          </p:nvPr>
        </p:nvSpPr>
        <p:spPr>
          <a:xfrm>
            <a:off x="11571933" y="412318"/>
            <a:ext cx="203025" cy="307341"/>
          </a:xfrm>
          <a:prstGeom prst="rect">
            <a:avLst/>
          </a:prstGeom>
          <a:noFill/>
          <a:ln>
            <a:noFill/>
          </a:ln>
        </p:spPr>
        <p:txBody>
          <a:bodyPr spcFirstLastPara="1" wrap="square" lIns="45700" tIns="45700" rIns="45700" bIns="45700" anchor="ctr" anchorCtr="0">
            <a:spAutoFit/>
          </a:bodyPr>
          <a:lstStyle/>
          <a:p>
            <a:pPr marL="0" lvl="0" indent="0" algn="ctr" rtl="0">
              <a:lnSpc>
                <a:spcPct val="100000"/>
              </a:lnSpc>
              <a:spcBef>
                <a:spcPts val="0"/>
              </a:spcBef>
              <a:spcAft>
                <a:spcPts val="0"/>
              </a:spcAft>
              <a:buClr>
                <a:srgbClr val="FFFFFF"/>
              </a:buClr>
              <a:buSzPts val="1400"/>
              <a:buFont typeface="Helvetica Neue"/>
              <a:buNone/>
            </a:pPr>
            <a:fld id="{00000000-1234-1234-1234-123412341234}" type="slidenum">
              <a:rPr lang="en-US" sz="1400">
                <a:solidFill>
                  <a:srgbClr val="FFFFFF"/>
                </a:solidFill>
              </a:rPr>
              <a:t>3</a:t>
            </a:fld>
            <a:endParaRPr/>
          </a:p>
        </p:txBody>
      </p:sp>
      <p:sp>
        <p:nvSpPr>
          <p:cNvPr id="86" name="Google Shape;86;p3"/>
          <p:cNvSpPr txBox="1"/>
          <p:nvPr/>
        </p:nvSpPr>
        <p:spPr>
          <a:xfrm>
            <a:off x="899722" y="271964"/>
            <a:ext cx="10392555" cy="7645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14141"/>
              </a:buClr>
              <a:buSzPts val="4400"/>
              <a:buFont typeface="Helvetica Neue"/>
              <a:buNone/>
            </a:pPr>
            <a:r>
              <a:rPr lang="en-US" sz="4400" b="1" i="0" u="none" strike="noStrike" cap="none">
                <a:solidFill>
                  <a:srgbClr val="414141"/>
                </a:solidFill>
                <a:latin typeface="Helvetica Neue"/>
                <a:ea typeface="Helvetica Neue"/>
                <a:cs typeface="Helvetica Neue"/>
                <a:sym typeface="Helvetica Neue"/>
              </a:rPr>
              <a:t>PRIMARY AND SECONDARY  SCHOOL</a:t>
            </a:r>
            <a:endParaRPr sz="1400" b="0" i="0" u="none" strike="noStrike" cap="none">
              <a:solidFill>
                <a:srgbClr val="000000"/>
              </a:solidFill>
              <a:latin typeface="Arial"/>
              <a:ea typeface="Arial"/>
              <a:cs typeface="Arial"/>
              <a:sym typeface="Arial"/>
            </a:endParaRPr>
          </a:p>
        </p:txBody>
      </p:sp>
      <p:sp>
        <p:nvSpPr>
          <p:cNvPr id="87" name="Google Shape;87;p3"/>
          <p:cNvSpPr txBox="1"/>
          <p:nvPr/>
        </p:nvSpPr>
        <p:spPr>
          <a:xfrm>
            <a:off x="1164924" y="2176779"/>
            <a:ext cx="9674943" cy="2342913"/>
          </a:xfrm>
          <a:prstGeom prst="rect">
            <a:avLst/>
          </a:prstGeom>
          <a:noFill/>
          <a:ln>
            <a:noFill/>
          </a:ln>
        </p:spPr>
        <p:txBody>
          <a:bodyPr spcFirstLastPara="1" wrap="square" lIns="45700" tIns="45700" rIns="45700" bIns="45700" anchor="t" anchorCtr="0">
            <a:spAutoFit/>
          </a:bodyPr>
          <a:lstStyle/>
          <a:p>
            <a:pPr marL="0" marR="0" lvl="0" indent="0" algn="ctr" rtl="0">
              <a:lnSpc>
                <a:spcPct val="150000"/>
              </a:lnSpc>
              <a:spcBef>
                <a:spcPts val="0"/>
              </a:spcBef>
              <a:spcAft>
                <a:spcPts val="0"/>
              </a:spcAft>
              <a:buClr>
                <a:srgbClr val="535353"/>
              </a:buClr>
              <a:buSzPts val="1600"/>
              <a:buFont typeface="Times"/>
              <a:buNone/>
            </a:pPr>
            <a:r>
              <a:rPr lang="en-US" sz="1600" b="1" i="0" u="none" strike="noStrike" cap="none">
                <a:solidFill>
                  <a:srgbClr val="535353"/>
                </a:solidFill>
                <a:latin typeface="Times"/>
                <a:ea typeface="Times"/>
                <a:cs typeface="Times"/>
                <a:sym typeface="Times"/>
              </a:rPr>
              <a:t>In our school there are four buildings: primary, secondary school, and kindergarten. It has 1030 students, aged 3 to 13 and about 90 teachers. Students learn English since they attend kindergarden and English and French in primary and secondary school. They use the language laboratory to learn. Every year the school is awarded by Cambridge for the students exams result. School offers many activities in the morning and, if </a:t>
            </a:r>
            <a:r>
              <a:rPr lang="en-US" sz="1600" b="1">
                <a:solidFill>
                  <a:srgbClr val="535353"/>
                </a:solidFill>
                <a:latin typeface="Times"/>
                <a:ea typeface="Times"/>
                <a:cs typeface="Times"/>
                <a:sym typeface="Times"/>
              </a:rPr>
              <a:t>students</a:t>
            </a:r>
            <a:r>
              <a:rPr lang="en-US" sz="1600" b="1" i="0" u="none" strike="noStrike" cap="none">
                <a:solidFill>
                  <a:srgbClr val="535353"/>
                </a:solidFill>
                <a:latin typeface="Times"/>
                <a:ea typeface="Times"/>
                <a:cs typeface="Times"/>
                <a:sym typeface="Times"/>
              </a:rPr>
              <a:t> want, there are different extra curriculum in the afternoon to improve their knowledge and skills . </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535353"/>
              </a:buClr>
              <a:buSzPts val="1600"/>
              <a:buFont typeface="Times"/>
              <a:buNone/>
            </a:pPr>
            <a:r>
              <a:rPr lang="en-US" sz="1600" b="1" i="0" u="none" strike="noStrike" cap="none">
                <a:solidFill>
                  <a:srgbClr val="535353"/>
                </a:solidFill>
                <a:latin typeface="Times"/>
                <a:ea typeface="Times"/>
                <a:cs typeface="Times"/>
                <a:sym typeface="Times"/>
              </a:rPr>
              <a:t>There is a gym, a science, computer and art lab!</a:t>
            </a:r>
            <a:endParaRPr sz="1400" b="0" i="0" u="none" strike="noStrike" cap="none">
              <a:solidFill>
                <a:srgbClr val="000000"/>
              </a:solidFill>
              <a:latin typeface="Arial"/>
              <a:ea typeface="Arial"/>
              <a:cs typeface="Arial"/>
              <a:sym typeface="Arial"/>
            </a:endParaRPr>
          </a:p>
        </p:txBody>
      </p:sp>
      <p:sp>
        <p:nvSpPr>
          <p:cNvPr id="88" name="Google Shape;88;p3"/>
          <p:cNvSpPr/>
          <p:nvPr/>
        </p:nvSpPr>
        <p:spPr>
          <a:xfrm>
            <a:off x="360132" y="5052136"/>
            <a:ext cx="1840219" cy="1722817"/>
          </a:xfrm>
          <a:custGeom>
            <a:avLst/>
            <a:gdLst/>
            <a:ahLst/>
            <a:cxnLst/>
            <a:rect l="l" t="t" r="r" b="b"/>
            <a:pathLst>
              <a:path w="21600" h="21594" extrusionOk="0">
                <a:moveTo>
                  <a:pt x="11838" y="1"/>
                </a:moveTo>
                <a:cubicBezTo>
                  <a:pt x="11451" y="20"/>
                  <a:pt x="11064" y="444"/>
                  <a:pt x="10677" y="58"/>
                </a:cubicBezTo>
                <a:cubicBezTo>
                  <a:pt x="10677" y="193"/>
                  <a:pt x="10677" y="375"/>
                  <a:pt x="10677" y="559"/>
                </a:cubicBezTo>
                <a:lnTo>
                  <a:pt x="10677" y="1177"/>
                </a:lnTo>
                <a:lnTo>
                  <a:pt x="10677" y="2404"/>
                </a:lnTo>
                <a:lnTo>
                  <a:pt x="7941" y="3999"/>
                </a:lnTo>
                <a:lnTo>
                  <a:pt x="5624" y="3999"/>
                </a:lnTo>
                <a:lnTo>
                  <a:pt x="5624" y="5805"/>
                </a:lnTo>
                <a:lnTo>
                  <a:pt x="0" y="5805"/>
                </a:lnTo>
                <a:lnTo>
                  <a:pt x="0" y="7219"/>
                </a:lnTo>
                <a:lnTo>
                  <a:pt x="21600" y="7219"/>
                </a:lnTo>
                <a:lnTo>
                  <a:pt x="21600" y="5805"/>
                </a:lnTo>
                <a:lnTo>
                  <a:pt x="15976" y="5805"/>
                </a:lnTo>
                <a:lnTo>
                  <a:pt x="15976" y="3999"/>
                </a:lnTo>
                <a:lnTo>
                  <a:pt x="13660" y="3999"/>
                </a:lnTo>
                <a:lnTo>
                  <a:pt x="10925" y="2404"/>
                </a:lnTo>
                <a:lnTo>
                  <a:pt x="10925" y="1325"/>
                </a:lnTo>
                <a:cubicBezTo>
                  <a:pt x="11358" y="1431"/>
                  <a:pt x="11792" y="847"/>
                  <a:pt x="12226" y="1278"/>
                </a:cubicBezTo>
                <a:cubicBezTo>
                  <a:pt x="12226" y="979"/>
                  <a:pt x="12226" y="460"/>
                  <a:pt x="12226" y="161"/>
                </a:cubicBezTo>
                <a:cubicBezTo>
                  <a:pt x="12097" y="32"/>
                  <a:pt x="11967" y="-6"/>
                  <a:pt x="11838" y="1"/>
                </a:cubicBezTo>
                <a:close/>
                <a:moveTo>
                  <a:pt x="10800" y="3999"/>
                </a:moveTo>
                <a:cubicBezTo>
                  <a:pt x="11375" y="3999"/>
                  <a:pt x="11841" y="4497"/>
                  <a:pt x="11841" y="5111"/>
                </a:cubicBezTo>
                <a:cubicBezTo>
                  <a:pt x="11841" y="5725"/>
                  <a:pt x="11375" y="6223"/>
                  <a:pt x="10800" y="6223"/>
                </a:cubicBezTo>
                <a:cubicBezTo>
                  <a:pt x="10225" y="6223"/>
                  <a:pt x="9760" y="5725"/>
                  <a:pt x="9760" y="5111"/>
                </a:cubicBezTo>
                <a:cubicBezTo>
                  <a:pt x="9760" y="4497"/>
                  <a:pt x="10225" y="3999"/>
                  <a:pt x="10800" y="3999"/>
                </a:cubicBezTo>
                <a:close/>
                <a:moveTo>
                  <a:pt x="494" y="7753"/>
                </a:moveTo>
                <a:lnTo>
                  <a:pt x="494" y="21594"/>
                </a:lnTo>
                <a:lnTo>
                  <a:pt x="7305" y="21594"/>
                </a:lnTo>
                <a:lnTo>
                  <a:pt x="7305" y="20913"/>
                </a:lnTo>
                <a:lnTo>
                  <a:pt x="8005" y="20913"/>
                </a:lnTo>
                <a:lnTo>
                  <a:pt x="8005" y="20205"/>
                </a:lnTo>
                <a:lnTo>
                  <a:pt x="8704" y="20205"/>
                </a:lnTo>
                <a:lnTo>
                  <a:pt x="8704" y="19498"/>
                </a:lnTo>
                <a:lnTo>
                  <a:pt x="9200" y="19498"/>
                </a:lnTo>
                <a:lnTo>
                  <a:pt x="9200" y="16916"/>
                </a:lnTo>
                <a:lnTo>
                  <a:pt x="8461" y="16916"/>
                </a:lnTo>
                <a:lnTo>
                  <a:pt x="10786" y="15561"/>
                </a:lnTo>
                <a:lnTo>
                  <a:pt x="13110" y="16916"/>
                </a:lnTo>
                <a:lnTo>
                  <a:pt x="12401" y="16916"/>
                </a:lnTo>
                <a:lnTo>
                  <a:pt x="12401" y="19498"/>
                </a:lnTo>
                <a:lnTo>
                  <a:pt x="12898" y="19498"/>
                </a:lnTo>
                <a:lnTo>
                  <a:pt x="12898" y="20205"/>
                </a:lnTo>
                <a:lnTo>
                  <a:pt x="13596" y="20205"/>
                </a:lnTo>
                <a:lnTo>
                  <a:pt x="13596" y="20913"/>
                </a:lnTo>
                <a:lnTo>
                  <a:pt x="14295" y="20913"/>
                </a:lnTo>
                <a:lnTo>
                  <a:pt x="14295" y="21594"/>
                </a:lnTo>
                <a:lnTo>
                  <a:pt x="21107" y="21594"/>
                </a:lnTo>
                <a:lnTo>
                  <a:pt x="21107" y="7753"/>
                </a:lnTo>
                <a:lnTo>
                  <a:pt x="494" y="7753"/>
                </a:lnTo>
                <a:close/>
                <a:moveTo>
                  <a:pt x="1801" y="9133"/>
                </a:moveTo>
                <a:lnTo>
                  <a:pt x="4293" y="9133"/>
                </a:lnTo>
                <a:lnTo>
                  <a:pt x="4293" y="11148"/>
                </a:lnTo>
                <a:lnTo>
                  <a:pt x="1801" y="11148"/>
                </a:lnTo>
                <a:lnTo>
                  <a:pt x="1801" y="9133"/>
                </a:lnTo>
                <a:close/>
                <a:moveTo>
                  <a:pt x="5670" y="9133"/>
                </a:moveTo>
                <a:lnTo>
                  <a:pt x="8162" y="9133"/>
                </a:lnTo>
                <a:lnTo>
                  <a:pt x="8162" y="11148"/>
                </a:lnTo>
                <a:lnTo>
                  <a:pt x="5670" y="11148"/>
                </a:lnTo>
                <a:lnTo>
                  <a:pt x="5670" y="9133"/>
                </a:lnTo>
                <a:close/>
                <a:moveTo>
                  <a:pt x="9539" y="9133"/>
                </a:moveTo>
                <a:lnTo>
                  <a:pt x="12032" y="9133"/>
                </a:lnTo>
                <a:lnTo>
                  <a:pt x="12032" y="11148"/>
                </a:lnTo>
                <a:lnTo>
                  <a:pt x="9539" y="11148"/>
                </a:lnTo>
                <a:lnTo>
                  <a:pt x="9539" y="9133"/>
                </a:lnTo>
                <a:close/>
                <a:moveTo>
                  <a:pt x="13411" y="9133"/>
                </a:moveTo>
                <a:lnTo>
                  <a:pt x="15901" y="9133"/>
                </a:lnTo>
                <a:lnTo>
                  <a:pt x="15901" y="11148"/>
                </a:lnTo>
                <a:lnTo>
                  <a:pt x="13411" y="11148"/>
                </a:lnTo>
                <a:lnTo>
                  <a:pt x="13411" y="9133"/>
                </a:lnTo>
                <a:close/>
                <a:moveTo>
                  <a:pt x="17280" y="9133"/>
                </a:moveTo>
                <a:lnTo>
                  <a:pt x="19771" y="9133"/>
                </a:lnTo>
                <a:lnTo>
                  <a:pt x="19771" y="11148"/>
                </a:lnTo>
                <a:lnTo>
                  <a:pt x="17280" y="11148"/>
                </a:lnTo>
                <a:lnTo>
                  <a:pt x="17280" y="9133"/>
                </a:lnTo>
                <a:close/>
                <a:moveTo>
                  <a:pt x="1801" y="13025"/>
                </a:moveTo>
                <a:lnTo>
                  <a:pt x="4293" y="13025"/>
                </a:lnTo>
                <a:lnTo>
                  <a:pt x="4293" y="15040"/>
                </a:lnTo>
                <a:lnTo>
                  <a:pt x="1801" y="15040"/>
                </a:lnTo>
                <a:lnTo>
                  <a:pt x="1801" y="13025"/>
                </a:lnTo>
                <a:close/>
                <a:moveTo>
                  <a:pt x="5670" y="13025"/>
                </a:moveTo>
                <a:lnTo>
                  <a:pt x="8162" y="13025"/>
                </a:lnTo>
                <a:lnTo>
                  <a:pt x="8162" y="15040"/>
                </a:lnTo>
                <a:lnTo>
                  <a:pt x="5670" y="15040"/>
                </a:lnTo>
                <a:lnTo>
                  <a:pt x="5670" y="13025"/>
                </a:lnTo>
                <a:close/>
                <a:moveTo>
                  <a:pt x="9539" y="13025"/>
                </a:moveTo>
                <a:lnTo>
                  <a:pt x="12032" y="13025"/>
                </a:lnTo>
                <a:lnTo>
                  <a:pt x="12032" y="15040"/>
                </a:lnTo>
                <a:lnTo>
                  <a:pt x="9539" y="15040"/>
                </a:lnTo>
                <a:lnTo>
                  <a:pt x="9539" y="13025"/>
                </a:lnTo>
                <a:close/>
                <a:moveTo>
                  <a:pt x="13411" y="13025"/>
                </a:moveTo>
                <a:lnTo>
                  <a:pt x="15901" y="13025"/>
                </a:lnTo>
                <a:lnTo>
                  <a:pt x="15901" y="15040"/>
                </a:lnTo>
                <a:lnTo>
                  <a:pt x="13411" y="15040"/>
                </a:lnTo>
                <a:lnTo>
                  <a:pt x="13411" y="13025"/>
                </a:lnTo>
                <a:close/>
                <a:moveTo>
                  <a:pt x="17280" y="13025"/>
                </a:moveTo>
                <a:lnTo>
                  <a:pt x="19771" y="13025"/>
                </a:lnTo>
                <a:lnTo>
                  <a:pt x="19771" y="15040"/>
                </a:lnTo>
                <a:lnTo>
                  <a:pt x="17280" y="15040"/>
                </a:lnTo>
                <a:lnTo>
                  <a:pt x="17280" y="13025"/>
                </a:lnTo>
                <a:close/>
                <a:moveTo>
                  <a:pt x="1801" y="16916"/>
                </a:moveTo>
                <a:lnTo>
                  <a:pt x="4293" y="16916"/>
                </a:lnTo>
                <a:lnTo>
                  <a:pt x="4293" y="18931"/>
                </a:lnTo>
                <a:lnTo>
                  <a:pt x="1801" y="18931"/>
                </a:lnTo>
                <a:lnTo>
                  <a:pt x="1801" y="16916"/>
                </a:lnTo>
                <a:close/>
                <a:moveTo>
                  <a:pt x="5670" y="16916"/>
                </a:moveTo>
                <a:lnTo>
                  <a:pt x="8162" y="16916"/>
                </a:lnTo>
                <a:lnTo>
                  <a:pt x="8162" y="18931"/>
                </a:lnTo>
                <a:lnTo>
                  <a:pt x="5670" y="18931"/>
                </a:lnTo>
                <a:lnTo>
                  <a:pt x="5670" y="16916"/>
                </a:lnTo>
                <a:close/>
                <a:moveTo>
                  <a:pt x="9733" y="16916"/>
                </a:moveTo>
                <a:lnTo>
                  <a:pt x="9733" y="19498"/>
                </a:lnTo>
                <a:lnTo>
                  <a:pt x="11868" y="19498"/>
                </a:lnTo>
                <a:lnTo>
                  <a:pt x="11868" y="16916"/>
                </a:lnTo>
                <a:lnTo>
                  <a:pt x="9733" y="16916"/>
                </a:lnTo>
                <a:close/>
                <a:moveTo>
                  <a:pt x="13411" y="16916"/>
                </a:moveTo>
                <a:lnTo>
                  <a:pt x="15901" y="16916"/>
                </a:lnTo>
                <a:lnTo>
                  <a:pt x="15901" y="18931"/>
                </a:lnTo>
                <a:lnTo>
                  <a:pt x="13411" y="18931"/>
                </a:lnTo>
                <a:lnTo>
                  <a:pt x="13411" y="16916"/>
                </a:lnTo>
                <a:close/>
                <a:moveTo>
                  <a:pt x="17280" y="16916"/>
                </a:moveTo>
                <a:lnTo>
                  <a:pt x="19771" y="16916"/>
                </a:lnTo>
                <a:lnTo>
                  <a:pt x="19771" y="18931"/>
                </a:lnTo>
                <a:lnTo>
                  <a:pt x="17280" y="18931"/>
                </a:lnTo>
                <a:lnTo>
                  <a:pt x="17280" y="16916"/>
                </a:lnTo>
                <a:close/>
              </a:path>
            </a:pathLst>
          </a:cu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89" name="Google Shape;89;p3"/>
          <p:cNvSpPr/>
          <p:nvPr/>
        </p:nvSpPr>
        <p:spPr>
          <a:xfrm>
            <a:off x="9780180" y="1349025"/>
            <a:ext cx="1512097" cy="827754"/>
          </a:xfrm>
          <a:custGeom>
            <a:avLst/>
            <a:gdLst/>
            <a:ahLst/>
            <a:cxnLst/>
            <a:rect l="l" t="t" r="r" b="b"/>
            <a:pathLst>
              <a:path w="21600" h="21600" extrusionOk="0">
                <a:moveTo>
                  <a:pt x="10800" y="0"/>
                </a:moveTo>
                <a:lnTo>
                  <a:pt x="0" y="6520"/>
                </a:lnTo>
                <a:lnTo>
                  <a:pt x="10800" y="13043"/>
                </a:lnTo>
                <a:lnTo>
                  <a:pt x="18745" y="8243"/>
                </a:lnTo>
                <a:lnTo>
                  <a:pt x="18745" y="10509"/>
                </a:lnTo>
                <a:cubicBezTo>
                  <a:pt x="18606" y="10673"/>
                  <a:pt x="18515" y="10958"/>
                  <a:pt x="18515" y="11282"/>
                </a:cubicBezTo>
                <a:cubicBezTo>
                  <a:pt x="18515" y="11519"/>
                  <a:pt x="18563" y="11733"/>
                  <a:pt x="18644" y="11896"/>
                </a:cubicBezTo>
                <a:cubicBezTo>
                  <a:pt x="18499" y="12008"/>
                  <a:pt x="18399" y="12270"/>
                  <a:pt x="18399" y="12574"/>
                </a:cubicBezTo>
                <a:lnTo>
                  <a:pt x="18399" y="21301"/>
                </a:lnTo>
                <a:cubicBezTo>
                  <a:pt x="18553" y="21484"/>
                  <a:pt x="18772" y="21600"/>
                  <a:pt x="19018" y="21600"/>
                </a:cubicBezTo>
                <a:cubicBezTo>
                  <a:pt x="19264" y="21600"/>
                  <a:pt x="19483" y="21484"/>
                  <a:pt x="19637" y="21301"/>
                </a:cubicBezTo>
                <a:lnTo>
                  <a:pt x="19637" y="12556"/>
                </a:lnTo>
                <a:cubicBezTo>
                  <a:pt x="19637" y="12255"/>
                  <a:pt x="19538" y="11998"/>
                  <a:pt x="19396" y="11887"/>
                </a:cubicBezTo>
                <a:cubicBezTo>
                  <a:pt x="19474" y="11725"/>
                  <a:pt x="19523" y="11515"/>
                  <a:pt x="19523" y="11282"/>
                </a:cubicBezTo>
                <a:cubicBezTo>
                  <a:pt x="19523" y="10958"/>
                  <a:pt x="19430" y="10673"/>
                  <a:pt x="19292" y="10509"/>
                </a:cubicBezTo>
                <a:lnTo>
                  <a:pt x="19292" y="7913"/>
                </a:lnTo>
                <a:lnTo>
                  <a:pt x="21600" y="6520"/>
                </a:lnTo>
                <a:lnTo>
                  <a:pt x="10800" y="0"/>
                </a:lnTo>
                <a:close/>
                <a:moveTo>
                  <a:pt x="10819" y="5598"/>
                </a:moveTo>
                <a:cubicBezTo>
                  <a:pt x="11223" y="5598"/>
                  <a:pt x="11551" y="5819"/>
                  <a:pt x="11551" y="6091"/>
                </a:cubicBezTo>
                <a:cubicBezTo>
                  <a:pt x="11551" y="6364"/>
                  <a:pt x="11223" y="6584"/>
                  <a:pt x="10819" y="6584"/>
                </a:cubicBezTo>
                <a:cubicBezTo>
                  <a:pt x="10414" y="6584"/>
                  <a:pt x="10084" y="6364"/>
                  <a:pt x="10084" y="6091"/>
                </a:cubicBezTo>
                <a:cubicBezTo>
                  <a:pt x="10084" y="5819"/>
                  <a:pt x="10414" y="5598"/>
                  <a:pt x="10819" y="5598"/>
                </a:cubicBezTo>
                <a:close/>
                <a:moveTo>
                  <a:pt x="16068" y="10691"/>
                </a:moveTo>
                <a:lnTo>
                  <a:pt x="10800" y="13872"/>
                </a:lnTo>
                <a:lnTo>
                  <a:pt x="5535" y="10694"/>
                </a:lnTo>
                <a:cubicBezTo>
                  <a:pt x="4861" y="12240"/>
                  <a:pt x="4431" y="14116"/>
                  <a:pt x="4188" y="16122"/>
                </a:cubicBezTo>
                <a:cubicBezTo>
                  <a:pt x="6908" y="16652"/>
                  <a:pt x="9240" y="18095"/>
                  <a:pt x="10748" y="20074"/>
                </a:cubicBezTo>
                <a:cubicBezTo>
                  <a:pt x="12275" y="18069"/>
                  <a:pt x="14648" y="16613"/>
                  <a:pt x="17413" y="16101"/>
                </a:cubicBezTo>
                <a:cubicBezTo>
                  <a:pt x="17170" y="14102"/>
                  <a:pt x="16740" y="12232"/>
                  <a:pt x="16068" y="10691"/>
                </a:cubicBezTo>
                <a:close/>
              </a:path>
            </a:pathLst>
          </a:cu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pic>
        <p:nvPicPr>
          <p:cNvPr id="90" name="Google Shape;90;p3" descr="Immagine che contiene persona, inpiedi, posando, persone&#10;&#10;Descrizione generata automaticamente"/>
          <p:cNvPicPr preferRelativeResize="0"/>
          <p:nvPr/>
        </p:nvPicPr>
        <p:blipFill rotWithShape="1">
          <a:blip r:embed="rId3">
            <a:alphaModFix/>
          </a:blip>
          <a:srcRect/>
          <a:stretch/>
        </p:blipFill>
        <p:spPr>
          <a:xfrm>
            <a:off x="4542465" y="4651630"/>
            <a:ext cx="2747211" cy="20604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000"/>
                                        <p:tgtEl>
                                          <p:spTgt spid="8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sldNum" idx="12"/>
          </p:nvPr>
        </p:nvSpPr>
        <p:spPr>
          <a:xfrm>
            <a:off x="11571933" y="412318"/>
            <a:ext cx="203025" cy="307341"/>
          </a:xfrm>
          <a:prstGeom prst="rect">
            <a:avLst/>
          </a:prstGeom>
          <a:noFill/>
          <a:ln>
            <a:noFill/>
          </a:ln>
        </p:spPr>
        <p:txBody>
          <a:bodyPr spcFirstLastPara="1" wrap="square" lIns="45700" tIns="45700" rIns="45700" bIns="45700" anchor="ctr" anchorCtr="0">
            <a:spAutoFit/>
          </a:bodyPr>
          <a:lstStyle/>
          <a:p>
            <a:pPr marL="0" lvl="0" indent="0" algn="ctr" rtl="0">
              <a:lnSpc>
                <a:spcPct val="100000"/>
              </a:lnSpc>
              <a:spcBef>
                <a:spcPts val="0"/>
              </a:spcBef>
              <a:spcAft>
                <a:spcPts val="0"/>
              </a:spcAft>
              <a:buClr>
                <a:srgbClr val="FFFFFF"/>
              </a:buClr>
              <a:buSzPts val="1400"/>
              <a:buFont typeface="Helvetica Neue"/>
              <a:buNone/>
            </a:pPr>
            <a:fld id="{00000000-1234-1234-1234-123412341234}" type="slidenum">
              <a:rPr lang="en-US" sz="1400">
                <a:solidFill>
                  <a:srgbClr val="FFFFFF"/>
                </a:solidFill>
              </a:rPr>
              <a:t>4</a:t>
            </a:fld>
            <a:endParaRPr/>
          </a:p>
        </p:txBody>
      </p:sp>
      <p:sp>
        <p:nvSpPr>
          <p:cNvPr id="96" name="Google Shape;96;p4"/>
          <p:cNvSpPr txBox="1"/>
          <p:nvPr/>
        </p:nvSpPr>
        <p:spPr>
          <a:xfrm>
            <a:off x="2902726" y="447472"/>
            <a:ext cx="6386548" cy="7645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14141"/>
              </a:buClr>
              <a:buSzPts val="4400"/>
              <a:buFont typeface="Helvetica Neue"/>
              <a:buNone/>
            </a:pPr>
            <a:r>
              <a:rPr lang="en-US" sz="4400" b="1" i="0" u="none" strike="noStrike" cap="none">
                <a:solidFill>
                  <a:srgbClr val="414141"/>
                </a:solidFill>
                <a:latin typeface="Helvetica Neue"/>
                <a:ea typeface="Helvetica Neue"/>
                <a:cs typeface="Helvetica Neue"/>
                <a:sym typeface="Helvetica Neue"/>
              </a:rPr>
              <a:t>SCHOOL’S ACTIVITIES!</a:t>
            </a:r>
            <a:endParaRPr sz="1400" b="0" i="0" u="none" strike="noStrike" cap="none">
              <a:solidFill>
                <a:srgbClr val="000000"/>
              </a:solidFill>
              <a:latin typeface="Arial"/>
              <a:ea typeface="Arial"/>
              <a:cs typeface="Arial"/>
              <a:sym typeface="Arial"/>
            </a:endParaRPr>
          </a:p>
        </p:txBody>
      </p:sp>
      <p:pic>
        <p:nvPicPr>
          <p:cNvPr id="97" name="Google Shape;97;p4" descr="Immagine"/>
          <p:cNvPicPr preferRelativeResize="0">
            <a:picLocks noGrp="1"/>
          </p:cNvPicPr>
          <p:nvPr>
            <p:ph type="pic" idx="3"/>
          </p:nvPr>
        </p:nvPicPr>
        <p:blipFill rotWithShape="1">
          <a:blip r:embed="rId3">
            <a:alphaModFix/>
          </a:blip>
          <a:srcRect l="11776" r="11774"/>
          <a:stretch/>
        </p:blipFill>
        <p:spPr>
          <a:xfrm>
            <a:off x="3403355" y="1242738"/>
            <a:ext cx="1992000" cy="1962300"/>
          </a:xfrm>
          <a:prstGeom prst="rect">
            <a:avLst/>
          </a:prstGeom>
          <a:noFill/>
          <a:ln>
            <a:noFill/>
          </a:ln>
        </p:spPr>
      </p:pic>
      <p:pic>
        <p:nvPicPr>
          <p:cNvPr id="98" name="Google Shape;98;p4" descr="Immagine"/>
          <p:cNvPicPr preferRelativeResize="0">
            <a:picLocks noGrp="1"/>
          </p:cNvPicPr>
          <p:nvPr>
            <p:ph type="pic" idx="4"/>
          </p:nvPr>
        </p:nvPicPr>
        <p:blipFill rotWithShape="1">
          <a:blip r:embed="rId4">
            <a:alphaModFix/>
          </a:blip>
          <a:srcRect l="2366" r="2362"/>
          <a:stretch/>
        </p:blipFill>
        <p:spPr>
          <a:xfrm>
            <a:off x="6285348" y="1393382"/>
            <a:ext cx="1992000" cy="1544100"/>
          </a:xfrm>
          <a:prstGeom prst="rect">
            <a:avLst/>
          </a:prstGeom>
          <a:noFill/>
          <a:ln>
            <a:noFill/>
          </a:ln>
        </p:spPr>
      </p:pic>
      <p:pic>
        <p:nvPicPr>
          <p:cNvPr id="99" name="Google Shape;99;p4" descr="Immagine"/>
          <p:cNvPicPr preferRelativeResize="0">
            <a:picLocks noGrp="1"/>
          </p:cNvPicPr>
          <p:nvPr>
            <p:ph type="pic" idx="5"/>
          </p:nvPr>
        </p:nvPicPr>
        <p:blipFill rotWithShape="1">
          <a:blip r:embed="rId5">
            <a:alphaModFix/>
          </a:blip>
          <a:srcRect l="12411" r="12407"/>
          <a:stretch/>
        </p:blipFill>
        <p:spPr>
          <a:xfrm>
            <a:off x="9386000" y="1160559"/>
            <a:ext cx="1992000" cy="1991700"/>
          </a:xfrm>
          <a:prstGeom prst="rect">
            <a:avLst/>
          </a:prstGeom>
          <a:noFill/>
          <a:ln>
            <a:noFill/>
          </a:ln>
        </p:spPr>
      </p:pic>
      <p:pic>
        <p:nvPicPr>
          <p:cNvPr id="100" name="Google Shape;100;p4" descr="IMG_5545.JPG"/>
          <p:cNvPicPr preferRelativeResize="0"/>
          <p:nvPr/>
        </p:nvPicPr>
        <p:blipFill rotWithShape="1">
          <a:blip r:embed="rId6">
            <a:alphaModFix/>
          </a:blip>
          <a:srcRect l="19746" r="5249"/>
          <a:stretch/>
        </p:blipFill>
        <p:spPr>
          <a:xfrm>
            <a:off x="632701" y="1242738"/>
            <a:ext cx="1991898" cy="1991844"/>
          </a:xfrm>
          <a:custGeom>
            <a:avLst/>
            <a:gdLst/>
            <a:ahLst/>
            <a:cxnLst/>
            <a:rect l="l" t="t" r="r" b="b"/>
            <a:pathLst>
              <a:path w="21600" h="21600" extrusionOk="0">
                <a:moveTo>
                  <a:pt x="10798" y="0"/>
                </a:moveTo>
                <a:cubicBezTo>
                  <a:pt x="4833" y="0"/>
                  <a:pt x="0" y="4833"/>
                  <a:pt x="0" y="10798"/>
                </a:cubicBezTo>
                <a:cubicBezTo>
                  <a:pt x="0" y="16762"/>
                  <a:pt x="4833" y="21600"/>
                  <a:pt x="10798" y="21600"/>
                </a:cubicBezTo>
                <a:cubicBezTo>
                  <a:pt x="16762" y="21600"/>
                  <a:pt x="21600" y="16762"/>
                  <a:pt x="21600" y="10798"/>
                </a:cubicBezTo>
                <a:cubicBezTo>
                  <a:pt x="21600" y="4833"/>
                  <a:pt x="16762" y="0"/>
                  <a:pt x="10798" y="0"/>
                </a:cubicBezTo>
                <a:close/>
              </a:path>
            </a:pathLst>
          </a:custGeom>
          <a:noFill/>
          <a:ln>
            <a:noFill/>
          </a:ln>
        </p:spPr>
      </p:pic>
      <p:grpSp>
        <p:nvGrpSpPr>
          <p:cNvPr id="101" name="Google Shape;101;p4"/>
          <p:cNvGrpSpPr/>
          <p:nvPr/>
        </p:nvGrpSpPr>
        <p:grpSpPr>
          <a:xfrm>
            <a:off x="3247837" y="2876250"/>
            <a:ext cx="2673737" cy="1870815"/>
            <a:chOff x="0" y="-41312"/>
            <a:chExt cx="2673737" cy="1948157"/>
          </a:xfrm>
        </p:grpSpPr>
        <p:sp>
          <p:nvSpPr>
            <p:cNvPr id="102" name="Google Shape;102;p4"/>
            <p:cNvSpPr/>
            <p:nvPr/>
          </p:nvSpPr>
          <p:spPr>
            <a:xfrm>
              <a:off x="0" y="522324"/>
              <a:ext cx="2673737" cy="820886"/>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03" name="Google Shape;103;p4"/>
            <p:cNvSpPr txBox="1"/>
            <p:nvPr/>
          </p:nvSpPr>
          <p:spPr>
            <a:xfrm>
              <a:off x="115080" y="-41312"/>
              <a:ext cx="2558656" cy="1948157"/>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1600" b="1" i="0" u="none" strike="noStrike" cap="none">
                  <a:solidFill>
                    <a:srgbClr val="FFFFFF"/>
                  </a:solidFill>
                  <a:latin typeface="Helvetica Neue"/>
                  <a:ea typeface="Helvetica Neue"/>
                  <a:cs typeface="Helvetica Neue"/>
                  <a:sym typeface="Helvetica Neue"/>
                </a:rPr>
                <a:t>Students play different sports</a:t>
              </a:r>
              <a:endParaRPr sz="1600" b="1" i="0" u="none" strike="noStrike" cap="none">
                <a:solidFill>
                  <a:srgbClr val="FFFFFF"/>
                </a:solidFill>
                <a:latin typeface="Helvetica Neue"/>
                <a:ea typeface="Helvetica Neue"/>
                <a:cs typeface="Helvetica Neue"/>
                <a:sym typeface="Helvetica Neue"/>
              </a:endParaRPr>
            </a:p>
          </p:txBody>
        </p:sp>
      </p:grpSp>
      <p:grpSp>
        <p:nvGrpSpPr>
          <p:cNvPr id="104" name="Google Shape;104;p4"/>
          <p:cNvGrpSpPr/>
          <p:nvPr/>
        </p:nvGrpSpPr>
        <p:grpSpPr>
          <a:xfrm>
            <a:off x="6210213" y="2871955"/>
            <a:ext cx="2673737" cy="1865534"/>
            <a:chOff x="0" y="0"/>
            <a:chExt cx="2673737" cy="1865534"/>
          </a:xfrm>
        </p:grpSpPr>
        <p:sp>
          <p:nvSpPr>
            <p:cNvPr id="105" name="Google Shape;105;p4"/>
            <p:cNvSpPr/>
            <p:nvPr/>
          </p:nvSpPr>
          <p:spPr>
            <a:xfrm>
              <a:off x="0" y="522324"/>
              <a:ext cx="2673737" cy="820886"/>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06" name="Google Shape;106;p4"/>
            <p:cNvSpPr txBox="1"/>
            <p:nvPr/>
          </p:nvSpPr>
          <p:spPr>
            <a:xfrm>
              <a:off x="0" y="0"/>
              <a:ext cx="2673737" cy="1865534"/>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1600" b="1" i="0" u="none" strike="noStrike" cap="none">
                  <a:solidFill>
                    <a:srgbClr val="FFFFFF"/>
                  </a:solidFill>
                  <a:latin typeface="Helvetica Neue"/>
                  <a:ea typeface="Helvetica Neue"/>
                  <a:cs typeface="Helvetica Neue"/>
                  <a:sym typeface="Helvetica Neue"/>
                </a:rPr>
                <a:t>Important projects such as legality, solidarity and human rights </a:t>
              </a:r>
              <a:endParaRPr sz="1400" b="0" i="0" u="none" strike="noStrike" cap="none">
                <a:solidFill>
                  <a:srgbClr val="000000"/>
                </a:solidFill>
                <a:latin typeface="Arial"/>
                <a:ea typeface="Arial"/>
                <a:cs typeface="Arial"/>
                <a:sym typeface="Arial"/>
              </a:endParaRPr>
            </a:p>
          </p:txBody>
        </p:sp>
      </p:grpSp>
      <p:grpSp>
        <p:nvGrpSpPr>
          <p:cNvPr id="107" name="Google Shape;107;p4"/>
          <p:cNvGrpSpPr/>
          <p:nvPr/>
        </p:nvGrpSpPr>
        <p:grpSpPr>
          <a:xfrm>
            <a:off x="270039" y="3064431"/>
            <a:ext cx="2717238" cy="1480488"/>
            <a:chOff x="0" y="0"/>
            <a:chExt cx="2717238" cy="1865534"/>
          </a:xfrm>
        </p:grpSpPr>
        <p:sp>
          <p:nvSpPr>
            <p:cNvPr id="108" name="Google Shape;108;p4"/>
            <p:cNvSpPr/>
            <p:nvPr/>
          </p:nvSpPr>
          <p:spPr>
            <a:xfrm>
              <a:off x="0" y="522324"/>
              <a:ext cx="2673737" cy="820886"/>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09" name="Google Shape;109;p4"/>
            <p:cNvSpPr txBox="1"/>
            <p:nvPr/>
          </p:nvSpPr>
          <p:spPr>
            <a:xfrm>
              <a:off x="43501" y="0"/>
              <a:ext cx="2673737" cy="1865534"/>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1600" b="1" i="0" u="none" strike="noStrike" cap="none">
                  <a:solidFill>
                    <a:srgbClr val="FFFFFF"/>
                  </a:solidFill>
                  <a:latin typeface="Helvetica Neue"/>
                  <a:ea typeface="Helvetica Neue"/>
                  <a:cs typeface="Helvetica Neue"/>
                  <a:sym typeface="Helvetica Neue"/>
                </a:rPr>
                <a:t>Conference about health  </a:t>
              </a:r>
              <a:endParaRPr sz="1400" b="0" i="0" u="none" strike="noStrike" cap="none">
                <a:solidFill>
                  <a:srgbClr val="000000"/>
                </a:solidFill>
                <a:latin typeface="Arial"/>
                <a:ea typeface="Arial"/>
                <a:cs typeface="Arial"/>
                <a:sym typeface="Arial"/>
              </a:endParaRPr>
            </a:p>
          </p:txBody>
        </p:sp>
      </p:grpSp>
      <p:grpSp>
        <p:nvGrpSpPr>
          <p:cNvPr id="110" name="Google Shape;110;p4"/>
          <p:cNvGrpSpPr/>
          <p:nvPr/>
        </p:nvGrpSpPr>
        <p:grpSpPr>
          <a:xfrm>
            <a:off x="9173280" y="2948257"/>
            <a:ext cx="2748142" cy="1865534"/>
            <a:chOff x="0" y="-11215"/>
            <a:chExt cx="2748142" cy="1865534"/>
          </a:xfrm>
        </p:grpSpPr>
        <p:sp>
          <p:nvSpPr>
            <p:cNvPr id="111" name="Google Shape;111;p4"/>
            <p:cNvSpPr/>
            <p:nvPr/>
          </p:nvSpPr>
          <p:spPr>
            <a:xfrm>
              <a:off x="0" y="522324"/>
              <a:ext cx="2673737" cy="820886"/>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12" name="Google Shape;112;p4"/>
            <p:cNvSpPr txBox="1"/>
            <p:nvPr/>
          </p:nvSpPr>
          <p:spPr>
            <a:xfrm>
              <a:off x="74405" y="-11215"/>
              <a:ext cx="2673737" cy="1865534"/>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1600" b="1" i="0" u="none" strike="noStrike" cap="none">
                  <a:solidFill>
                    <a:srgbClr val="FFFFFF"/>
                  </a:solidFill>
                  <a:latin typeface="Helvetica Neue"/>
                  <a:ea typeface="Helvetica Neue"/>
                  <a:cs typeface="Helvetica Neue"/>
                  <a:sym typeface="Helvetica Neue"/>
                </a:rPr>
                <a:t>Science Lab</a:t>
              </a:r>
              <a:endParaRPr sz="1400" b="0" i="0" u="none" strike="noStrike" cap="none">
                <a:solidFill>
                  <a:srgbClr val="000000"/>
                </a:solidFill>
                <a:latin typeface="Arial"/>
                <a:ea typeface="Arial"/>
                <a:cs typeface="Arial"/>
                <a:sym typeface="Arial"/>
              </a:endParaRPr>
            </a:p>
          </p:txBody>
        </p:sp>
      </p:grpSp>
      <p:pic>
        <p:nvPicPr>
          <p:cNvPr id="113" name="Google Shape;113;p4" descr="Immagine che contiene edificio, esterni, persona, persone&#10;&#10;Descrizione generata automaticamente"/>
          <p:cNvPicPr preferRelativeResize="0"/>
          <p:nvPr/>
        </p:nvPicPr>
        <p:blipFill rotWithShape="1">
          <a:blip r:embed="rId7">
            <a:alphaModFix/>
          </a:blip>
          <a:srcRect/>
          <a:stretch/>
        </p:blipFill>
        <p:spPr>
          <a:xfrm>
            <a:off x="4947045" y="4451600"/>
            <a:ext cx="1993717" cy="1332798"/>
          </a:xfrm>
          <a:prstGeom prst="rect">
            <a:avLst/>
          </a:prstGeom>
          <a:noFill/>
          <a:ln>
            <a:noFill/>
          </a:ln>
        </p:spPr>
      </p:pic>
      <p:grpSp>
        <p:nvGrpSpPr>
          <p:cNvPr id="114" name="Google Shape;114;p4"/>
          <p:cNvGrpSpPr/>
          <p:nvPr/>
        </p:nvGrpSpPr>
        <p:grpSpPr>
          <a:xfrm>
            <a:off x="4585339" y="5500781"/>
            <a:ext cx="2717101" cy="1480381"/>
            <a:chOff x="0" y="0"/>
            <a:chExt cx="2717101" cy="1865400"/>
          </a:xfrm>
        </p:grpSpPr>
        <p:sp>
          <p:nvSpPr>
            <p:cNvPr id="115" name="Google Shape;115;p4"/>
            <p:cNvSpPr/>
            <p:nvPr/>
          </p:nvSpPr>
          <p:spPr>
            <a:xfrm>
              <a:off x="0" y="522324"/>
              <a:ext cx="2673600" cy="82080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16" name="Google Shape;116;p4"/>
            <p:cNvSpPr txBox="1"/>
            <p:nvPr/>
          </p:nvSpPr>
          <p:spPr>
            <a:xfrm>
              <a:off x="43501" y="0"/>
              <a:ext cx="2673600" cy="18654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1600" b="1" i="0" u="none" strike="noStrike" cap="none">
                  <a:solidFill>
                    <a:srgbClr val="FFFFFF"/>
                  </a:solidFill>
                  <a:latin typeface="Helvetica Neue"/>
                  <a:ea typeface="Helvetica Neue"/>
                  <a:cs typeface="Helvetica Neue"/>
                  <a:sym typeface="Helvetica Neue"/>
                </a:rPr>
                <a:t> </a:t>
              </a:r>
              <a:r>
                <a:rPr lang="en-US" sz="1600" b="1">
                  <a:solidFill>
                    <a:srgbClr val="FFFFFF"/>
                  </a:solidFill>
                  <a:latin typeface="Helvetica Neue"/>
                  <a:ea typeface="Helvetica Neue"/>
                  <a:cs typeface="Helvetica Neue"/>
                  <a:sym typeface="Helvetica Neue"/>
                </a:rPr>
                <a:t>Join new project</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p:tgtEl>
                                          <p:spTgt spid="9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p:tgtEl>
                                          <p:spTgt spid="101"/>
                                        </p:tgtEl>
                                        <p:attrNameLst>
                                          <p:attrName>ppt_w</p:attrName>
                                        </p:attrNameLst>
                                      </p:cBhvr>
                                      <p:tavLst>
                                        <p:tav tm="0">
                                          <p:val>
                                            <p:strVal val="0"/>
                                          </p:val>
                                        </p:tav>
                                        <p:tav tm="100000">
                                          <p:val>
                                            <p:strVal val="#ppt_w"/>
                                          </p:val>
                                        </p:tav>
                                      </p:tavLst>
                                    </p:anim>
                                    <p:anim calcmode="lin" valueType="num">
                                      <p:cBhvr additive="base">
                                        <p:cTn id="12" dur="500"/>
                                        <p:tgtEl>
                                          <p:spTgt spid="101"/>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500"/>
                                        <p:tgtEl>
                                          <p:spTgt spid="104"/>
                                        </p:tgtEl>
                                        <p:attrNameLst>
                                          <p:attrName>ppt_w</p:attrName>
                                        </p:attrNameLst>
                                      </p:cBhvr>
                                      <p:tavLst>
                                        <p:tav tm="0">
                                          <p:val>
                                            <p:strVal val="0"/>
                                          </p:val>
                                        </p:tav>
                                        <p:tav tm="100000">
                                          <p:val>
                                            <p:strVal val="#ppt_w"/>
                                          </p:val>
                                        </p:tav>
                                      </p:tavLst>
                                    </p:anim>
                                    <p:anim calcmode="lin" valueType="num">
                                      <p:cBhvr additive="base">
                                        <p:cTn id="17" dur="500"/>
                                        <p:tgtEl>
                                          <p:spTgt spid="104"/>
                                        </p:tgtEl>
                                        <p:attrNameLst>
                                          <p:attrName>ppt_h</p:attrName>
                                        </p:attrNameLst>
                                      </p:cBhvr>
                                      <p:tavLst>
                                        <p:tav tm="0">
                                          <p:val>
                                            <p:strVal val="0"/>
                                          </p:val>
                                        </p:tav>
                                        <p:tav tm="100000">
                                          <p:val>
                                            <p:strVal val="#ppt_h"/>
                                          </p:val>
                                        </p:tav>
                                      </p:tavLst>
                                    </p:anim>
                                  </p:childTnLst>
                                </p:cTn>
                              </p:par>
                            </p:childTnLst>
                          </p:cTn>
                        </p:par>
                        <p:par>
                          <p:cTn id="18" fill="hold">
                            <p:stCondLst>
                              <p:cond delay="2000"/>
                            </p:stCondLst>
                            <p:childTnLst>
                              <p:par>
                                <p:cTn id="19" presetID="23" presetClass="entr" presetSubtype="16" fill="hold" nodeType="after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500"/>
                                        <p:tgtEl>
                                          <p:spTgt spid="107"/>
                                        </p:tgtEl>
                                        <p:attrNameLst>
                                          <p:attrName>ppt_w</p:attrName>
                                        </p:attrNameLst>
                                      </p:cBhvr>
                                      <p:tavLst>
                                        <p:tav tm="0">
                                          <p:val>
                                            <p:strVal val="0"/>
                                          </p:val>
                                        </p:tav>
                                        <p:tav tm="100000">
                                          <p:val>
                                            <p:strVal val="#ppt_w"/>
                                          </p:val>
                                        </p:tav>
                                      </p:tavLst>
                                    </p:anim>
                                    <p:anim calcmode="lin" valueType="num">
                                      <p:cBhvr additive="base">
                                        <p:cTn id="22" dur="500"/>
                                        <p:tgtEl>
                                          <p:spTgt spid="107"/>
                                        </p:tgtEl>
                                        <p:attrNameLst>
                                          <p:attrName>ppt_h</p:attrName>
                                        </p:attrNameLst>
                                      </p:cBhvr>
                                      <p:tavLst>
                                        <p:tav tm="0">
                                          <p:val>
                                            <p:str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110"/>
                                        </p:tgtEl>
                                        <p:attrNameLst>
                                          <p:attrName>style.visibility</p:attrName>
                                        </p:attrNameLst>
                                      </p:cBhvr>
                                      <p:to>
                                        <p:strVal val="visible"/>
                                      </p:to>
                                    </p:set>
                                    <p:anim calcmode="lin" valueType="num">
                                      <p:cBhvr additive="base">
                                        <p:cTn id="26" dur="500"/>
                                        <p:tgtEl>
                                          <p:spTgt spid="110"/>
                                        </p:tgtEl>
                                        <p:attrNameLst>
                                          <p:attrName>ppt_w</p:attrName>
                                        </p:attrNameLst>
                                      </p:cBhvr>
                                      <p:tavLst>
                                        <p:tav tm="0">
                                          <p:val>
                                            <p:strVal val="0"/>
                                          </p:val>
                                        </p:tav>
                                        <p:tav tm="100000">
                                          <p:val>
                                            <p:strVal val="#ppt_w"/>
                                          </p:val>
                                        </p:tav>
                                      </p:tavLst>
                                    </p:anim>
                                    <p:anim calcmode="lin" valueType="num">
                                      <p:cBhvr additive="base">
                                        <p:cTn id="27" dur="500"/>
                                        <p:tgtEl>
                                          <p:spTgt spid="1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p:cNvPicPr preferRelativeResize="0"/>
          <p:nvPr/>
        </p:nvPicPr>
        <p:blipFill>
          <a:blip r:embed="rId3">
            <a:alphaModFix/>
          </a:blip>
          <a:stretch>
            <a:fillRect/>
          </a:stretch>
        </p:blipFill>
        <p:spPr>
          <a:xfrm>
            <a:off x="1149488" y="304800"/>
            <a:ext cx="1657350" cy="2381250"/>
          </a:xfrm>
          <a:prstGeom prst="rect">
            <a:avLst/>
          </a:prstGeom>
          <a:noFill/>
          <a:ln>
            <a:noFill/>
          </a:ln>
        </p:spPr>
      </p:pic>
      <p:pic>
        <p:nvPicPr>
          <p:cNvPr id="122" name="Google Shape;122;p5"/>
          <p:cNvPicPr preferRelativeResize="0"/>
          <p:nvPr/>
        </p:nvPicPr>
        <p:blipFill>
          <a:blip r:embed="rId4">
            <a:alphaModFix/>
          </a:blip>
          <a:stretch>
            <a:fillRect/>
          </a:stretch>
        </p:blipFill>
        <p:spPr>
          <a:xfrm>
            <a:off x="4578375" y="304800"/>
            <a:ext cx="7394076" cy="4159175"/>
          </a:xfrm>
          <a:prstGeom prst="rect">
            <a:avLst/>
          </a:prstGeom>
          <a:noFill/>
          <a:ln>
            <a:noFill/>
          </a:ln>
        </p:spPr>
      </p:pic>
      <p:sp>
        <p:nvSpPr>
          <p:cNvPr id="123" name="Google Shape;123;p5"/>
          <p:cNvSpPr txBox="1"/>
          <p:nvPr/>
        </p:nvSpPr>
        <p:spPr>
          <a:xfrm>
            <a:off x="183000" y="5044400"/>
            <a:ext cx="11826000" cy="1320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535353"/>
              </a:buClr>
              <a:buSzPts val="2500"/>
              <a:buFont typeface="Times New Roman"/>
              <a:buNone/>
            </a:pPr>
            <a:r>
              <a:rPr lang="en-US" sz="2800" b="1" i="0" u="none" strike="noStrike" cap="none">
                <a:latin typeface="Times New Roman"/>
                <a:ea typeface="Times New Roman"/>
                <a:cs typeface="Times New Roman"/>
                <a:sym typeface="Times New Roman"/>
              </a:rPr>
              <a:t>Last year our school joined </a:t>
            </a:r>
            <a:endParaRPr sz="2800" b="1" i="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535353"/>
              </a:buClr>
              <a:buSzPts val="2500"/>
              <a:buFont typeface="Times New Roman"/>
              <a:buNone/>
            </a:pPr>
            <a:r>
              <a:rPr lang="en-US" sz="2800" b="1" i="0" u="none" strike="noStrike" cap="none">
                <a:latin typeface="Times New Roman"/>
                <a:ea typeface="Times New Roman"/>
                <a:cs typeface="Times New Roman"/>
                <a:sym typeface="Times New Roman"/>
              </a:rPr>
              <a:t>“ The First Lego League” </a:t>
            </a:r>
            <a:endParaRPr sz="1700" b="0" i="0" u="none" strike="noStrike" cap="none">
              <a:latin typeface="Arial"/>
              <a:ea typeface="Arial"/>
              <a:cs typeface="Arial"/>
              <a:sym typeface="Arial"/>
            </a:endParaRPr>
          </a:p>
          <a:p>
            <a:pPr marL="0" marR="0" lvl="0" indent="0" algn="ctr" rtl="0">
              <a:lnSpc>
                <a:spcPct val="100000"/>
              </a:lnSpc>
              <a:spcBef>
                <a:spcPts val="0"/>
              </a:spcBef>
              <a:spcAft>
                <a:spcPts val="0"/>
              </a:spcAft>
              <a:buClr>
                <a:srgbClr val="535353"/>
              </a:buClr>
              <a:buSzPts val="2500"/>
              <a:buFont typeface="Times New Roman"/>
              <a:buNone/>
            </a:pPr>
            <a:r>
              <a:rPr lang="en-US" sz="2800" b="1" i="0" u="none" strike="noStrike" cap="none">
                <a:latin typeface="Times New Roman"/>
                <a:ea typeface="Times New Roman"/>
                <a:cs typeface="Times New Roman"/>
                <a:sym typeface="Times New Roman"/>
              </a:rPr>
              <a:t>Thanks to the project students had the opportunity to develop skills and abilities on this topic. </a:t>
            </a:r>
            <a:endParaRPr sz="1700" b="0" i="0" u="none" strike="noStrike" cap="none">
              <a:latin typeface="Arial"/>
              <a:ea typeface="Arial"/>
              <a:cs typeface="Arial"/>
              <a:sym typeface="Arial"/>
            </a:endParaRPr>
          </a:p>
        </p:txBody>
      </p:sp>
      <p:pic>
        <p:nvPicPr>
          <p:cNvPr id="124" name="Google Shape;124;p5"/>
          <p:cNvPicPr preferRelativeResize="0"/>
          <p:nvPr/>
        </p:nvPicPr>
        <p:blipFill>
          <a:blip r:embed="rId5">
            <a:alphaModFix/>
          </a:blip>
          <a:stretch>
            <a:fillRect/>
          </a:stretch>
        </p:blipFill>
        <p:spPr>
          <a:xfrm>
            <a:off x="746250" y="3044300"/>
            <a:ext cx="2463826" cy="2463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sldNum" idx="12"/>
          </p:nvPr>
        </p:nvSpPr>
        <p:spPr>
          <a:xfrm>
            <a:off x="11571933" y="412318"/>
            <a:ext cx="203025" cy="307341"/>
          </a:xfrm>
          <a:prstGeom prst="rect">
            <a:avLst/>
          </a:prstGeom>
          <a:noFill/>
          <a:ln>
            <a:noFill/>
          </a:ln>
        </p:spPr>
        <p:txBody>
          <a:bodyPr spcFirstLastPara="1" wrap="square" lIns="45700" tIns="45700" rIns="45700" bIns="45700" anchor="ctr" anchorCtr="0">
            <a:spAutoFit/>
          </a:bodyPr>
          <a:lstStyle/>
          <a:p>
            <a:pPr marL="0" lvl="0" indent="0" algn="ctr" rtl="0">
              <a:lnSpc>
                <a:spcPct val="100000"/>
              </a:lnSpc>
              <a:spcBef>
                <a:spcPts val="0"/>
              </a:spcBef>
              <a:spcAft>
                <a:spcPts val="0"/>
              </a:spcAft>
              <a:buClr>
                <a:srgbClr val="FFFFFF"/>
              </a:buClr>
              <a:buSzPts val="1400"/>
              <a:buFont typeface="Helvetica Neue"/>
              <a:buNone/>
            </a:pPr>
            <a:fld id="{00000000-1234-1234-1234-123412341234}" type="slidenum">
              <a:rPr lang="en-US" sz="1400">
                <a:solidFill>
                  <a:srgbClr val="FFFFFF"/>
                </a:solidFill>
              </a:rPr>
              <a:t>6</a:t>
            </a:fld>
            <a:endParaRPr/>
          </a:p>
        </p:txBody>
      </p:sp>
      <p:sp>
        <p:nvSpPr>
          <p:cNvPr id="130" name="Google Shape;130;p6"/>
          <p:cNvSpPr txBox="1"/>
          <p:nvPr/>
        </p:nvSpPr>
        <p:spPr>
          <a:xfrm>
            <a:off x="4824035" y="1072922"/>
            <a:ext cx="2543930" cy="3327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B3B3B3"/>
              </a:buClr>
              <a:buSzPts val="1600"/>
              <a:buFont typeface="Helvetica Neue"/>
              <a:buNone/>
            </a:pPr>
            <a:r>
              <a:rPr lang="en-US" sz="1600" b="0" i="0" u="none" strike="noStrike" cap="none">
                <a:solidFill>
                  <a:srgbClr val="B3B3B3"/>
                </a:solidFill>
                <a:latin typeface="Helvetica Neue"/>
                <a:ea typeface="Helvetica Neue"/>
                <a:cs typeface="Helvetica Neue"/>
                <a:sym typeface="Helvetica Neue"/>
              </a:rPr>
              <a:t>Put your great subtitle here</a:t>
            </a:r>
            <a:endParaRPr sz="1400" b="0" i="0" u="none" strike="noStrike" cap="none">
              <a:solidFill>
                <a:srgbClr val="000000"/>
              </a:solidFill>
              <a:latin typeface="Arial"/>
              <a:ea typeface="Arial"/>
              <a:cs typeface="Arial"/>
              <a:sym typeface="Arial"/>
            </a:endParaRPr>
          </a:p>
        </p:txBody>
      </p:sp>
      <p:pic>
        <p:nvPicPr>
          <p:cNvPr id="131" name="Google Shape;131;p6" descr="image1.png"/>
          <p:cNvPicPr preferRelativeResize="0"/>
          <p:nvPr/>
        </p:nvPicPr>
        <p:blipFill rotWithShape="1">
          <a:blip r:embed="rId3">
            <a:alphaModFix/>
          </a:blip>
          <a:srcRect/>
          <a:stretch/>
        </p:blipFill>
        <p:spPr>
          <a:xfrm>
            <a:off x="457200" y="436518"/>
            <a:ext cx="10902499" cy="6269107"/>
          </a:xfrm>
          <a:prstGeom prst="rect">
            <a:avLst/>
          </a:prstGeom>
          <a:noFill/>
          <a:ln>
            <a:noFill/>
          </a:ln>
        </p:spPr>
      </p:pic>
      <p:pic>
        <p:nvPicPr>
          <p:cNvPr id="132" name="Google Shape;132;p6" title="12 dic 2020, 17:24">
            <a:hlinkClick r:id="rId4"/>
          </p:cNvPr>
          <p:cNvPicPr preferRelativeResize="0"/>
          <p:nvPr/>
        </p:nvPicPr>
        <p:blipFill>
          <a:blip r:embed="rId5">
            <a:alphaModFix/>
          </a:blip>
          <a:stretch>
            <a:fillRect/>
          </a:stretch>
        </p:blipFill>
        <p:spPr>
          <a:xfrm>
            <a:off x="1718505" y="1149124"/>
            <a:ext cx="8327193" cy="471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7" descr="Immagine"/>
          <p:cNvPicPr preferRelativeResize="0">
            <a:picLocks noGrp="1"/>
          </p:cNvPicPr>
          <p:nvPr>
            <p:ph type="pic" idx="2"/>
          </p:nvPr>
        </p:nvPicPr>
        <p:blipFill rotWithShape="1">
          <a:blip r:embed="rId3">
            <a:alphaModFix/>
          </a:blip>
          <a:srcRect/>
          <a:stretch/>
        </p:blipFill>
        <p:spPr>
          <a:xfrm>
            <a:off x="-1" y="0"/>
            <a:ext cx="12192000" cy="6858001"/>
          </a:xfrm>
          <a:prstGeom prst="rect">
            <a:avLst/>
          </a:prstGeom>
          <a:noFill/>
          <a:ln>
            <a:noFill/>
          </a:ln>
        </p:spPr>
      </p:pic>
      <p:sp>
        <p:nvSpPr>
          <p:cNvPr id="138" name="Google Shape;138;p7"/>
          <p:cNvSpPr/>
          <p:nvPr/>
        </p:nvSpPr>
        <p:spPr>
          <a:xfrm>
            <a:off x="0" y="0"/>
            <a:ext cx="12192000" cy="68580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39" name="Google Shape;139;p7"/>
          <p:cNvSpPr txBox="1"/>
          <p:nvPr/>
        </p:nvSpPr>
        <p:spPr>
          <a:xfrm>
            <a:off x="2482974" y="2767281"/>
            <a:ext cx="7226063" cy="1310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8000"/>
              <a:buFont typeface="Helvetica Neue"/>
              <a:buNone/>
            </a:pPr>
            <a:r>
              <a:rPr lang="en-US" sz="8000" b="1" i="0" u="none" strike="noStrike" cap="none">
                <a:solidFill>
                  <a:srgbClr val="FFFFFF"/>
                </a:solidFill>
                <a:latin typeface="Helvetica Neue"/>
                <a:ea typeface="Helvetica Neue"/>
                <a:cs typeface="Helvetica Neue"/>
                <a:sym typeface="Helvetica Neue"/>
              </a:rPr>
              <a:t>THANK YOU!</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p:tgtEl>
                                          <p:spTgt spid="139"/>
                                        </p:tgtEl>
                                        <p:attrNameLst>
                                          <p:attrName>ppt_w</p:attrName>
                                        </p:attrNameLst>
                                      </p:cBhvr>
                                      <p:tavLst>
                                        <p:tav tm="0">
                                          <p:val>
                                            <p:strVal val="0"/>
                                          </p:val>
                                        </p:tav>
                                        <p:tav tm="100000">
                                          <p:val>
                                            <p:strVal val="#ppt_w"/>
                                          </p:val>
                                        </p:tav>
                                      </p:tavLst>
                                    </p:anim>
                                    <p:anim calcmode="lin" valueType="num">
                                      <p:cBhvr additive="base">
                                        <p:cTn id="8" dur="500"/>
                                        <p:tgtEl>
                                          <p:spTgt spid="1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B9D2"/>
      </a:accent1>
      <a:accent2>
        <a:srgbClr val="0073BE"/>
      </a:accent2>
      <a:accent3>
        <a:srgbClr val="FFB928"/>
      </a:accent3>
      <a:accent4>
        <a:srgbClr val="FA7341"/>
      </a:accent4>
      <a:accent5>
        <a:srgbClr val="00B496"/>
      </a:accent5>
      <a:accent6>
        <a:srgbClr val="64B92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B9D2"/>
      </a:accent1>
      <a:accent2>
        <a:srgbClr val="0073BE"/>
      </a:accent2>
      <a:accent3>
        <a:srgbClr val="FFB928"/>
      </a:accent3>
      <a:accent4>
        <a:srgbClr val="FA7341"/>
      </a:accent4>
      <a:accent5>
        <a:srgbClr val="00B496"/>
      </a:accent5>
      <a:accent6>
        <a:srgbClr val="64B92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256</Words>
  <Application>Microsoft Macintosh PowerPoint</Application>
  <PresentationFormat>Widescreen</PresentationFormat>
  <Paragraphs>25</Paragraphs>
  <Slides>7</Slides>
  <Notes>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Helvetica Neue</vt:lpstr>
      <vt:lpstr>Times New Roman</vt:lpstr>
      <vt:lpstr>Dancing Script</vt:lpstr>
      <vt:lpstr>Times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scuola adrano</cp:lastModifiedBy>
  <cp:revision>2</cp:revision>
  <dcterms:modified xsi:type="dcterms:W3CDTF">2020-12-20T22:47:59Z</dcterms:modified>
</cp:coreProperties>
</file>